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48"/>
  </p:notesMasterIdLst>
  <p:sldIdLst>
    <p:sldId id="256" r:id="rId2"/>
    <p:sldId id="337" r:id="rId3"/>
    <p:sldId id="309" r:id="rId4"/>
    <p:sldId id="318" r:id="rId5"/>
    <p:sldId id="334" r:id="rId6"/>
    <p:sldId id="319" r:id="rId7"/>
    <p:sldId id="335" r:id="rId8"/>
    <p:sldId id="333" r:id="rId9"/>
    <p:sldId id="316" r:id="rId10"/>
    <p:sldId id="323" r:id="rId11"/>
    <p:sldId id="329" r:id="rId12"/>
    <p:sldId id="330" r:id="rId13"/>
    <p:sldId id="310" r:id="rId14"/>
    <p:sldId id="317" r:id="rId15"/>
    <p:sldId id="312" r:id="rId16"/>
    <p:sldId id="311" r:id="rId17"/>
    <p:sldId id="260" r:id="rId18"/>
    <p:sldId id="315" r:id="rId19"/>
    <p:sldId id="283" r:id="rId20"/>
    <p:sldId id="284" r:id="rId21"/>
    <p:sldId id="285" r:id="rId22"/>
    <p:sldId id="298" r:id="rId23"/>
    <p:sldId id="320" r:id="rId24"/>
    <p:sldId id="261" r:id="rId25"/>
    <p:sldId id="262" r:id="rId26"/>
    <p:sldId id="286" r:id="rId27"/>
    <p:sldId id="287" r:id="rId28"/>
    <p:sldId id="288" r:id="rId29"/>
    <p:sldId id="263" r:id="rId30"/>
    <p:sldId id="264" r:id="rId31"/>
    <p:sldId id="289" r:id="rId32"/>
    <p:sldId id="266" r:id="rId33"/>
    <p:sldId id="292" r:id="rId34"/>
    <p:sldId id="267" r:id="rId35"/>
    <p:sldId id="291" r:id="rId36"/>
    <p:sldId id="268" r:id="rId37"/>
    <p:sldId id="265" r:id="rId38"/>
    <p:sldId id="322" r:id="rId39"/>
    <p:sldId id="327" r:id="rId40"/>
    <p:sldId id="314" r:id="rId41"/>
    <p:sldId id="321" r:id="rId42"/>
    <p:sldId id="324" r:id="rId43"/>
    <p:sldId id="325" r:id="rId44"/>
    <p:sldId id="331" r:id="rId45"/>
    <p:sldId id="326" r:id="rId46"/>
    <p:sldId id="32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00" d="100"/>
          <a:sy n="100" d="100"/>
        </p:scale>
        <p:origin x="990" y="8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DB9E88-24C5-4EA9-BC0D-42B494F9019A}" type="doc">
      <dgm:prSet loTypeId="urn:microsoft.com/office/officeart/2017/3/layout/DropPinTimeline" loCatId="process" qsTypeId="urn:microsoft.com/office/officeart/2005/8/quickstyle/simple1" qsCatId="simple" csTypeId="urn:microsoft.com/office/officeart/2005/8/colors/colorful2" csCatId="colorful" phldr="1"/>
      <dgm:spPr/>
      <dgm:t>
        <a:bodyPr/>
        <a:lstStyle/>
        <a:p>
          <a:endParaRPr lang="en-US"/>
        </a:p>
      </dgm:t>
    </dgm:pt>
    <dgm:pt modelId="{A8395FE7-DD03-4A48-A046-69194DCDEA6B}">
      <dgm:prSet/>
      <dgm:spPr/>
      <dgm:t>
        <a:bodyPr/>
        <a:lstStyle/>
        <a:p>
          <a:pPr>
            <a:defRPr b="1"/>
          </a:pPr>
          <a:r>
            <a:rPr lang="en-US" dirty="0"/>
            <a:t>3 March 2020</a:t>
          </a:r>
        </a:p>
      </dgm:t>
    </dgm:pt>
    <dgm:pt modelId="{E39D5809-7B24-4783-9C38-E6227B023083}" type="parTrans" cxnId="{1FEDC8F1-2CB3-4B03-BEF1-9B6161C42BB9}">
      <dgm:prSet/>
      <dgm:spPr/>
      <dgm:t>
        <a:bodyPr/>
        <a:lstStyle/>
        <a:p>
          <a:endParaRPr lang="en-US"/>
        </a:p>
      </dgm:t>
    </dgm:pt>
    <dgm:pt modelId="{67E53EA6-1B58-4D08-9919-45188548543E}" type="sibTrans" cxnId="{1FEDC8F1-2CB3-4B03-BEF1-9B6161C42BB9}">
      <dgm:prSet/>
      <dgm:spPr/>
      <dgm:t>
        <a:bodyPr/>
        <a:lstStyle/>
        <a:p>
          <a:endParaRPr lang="en-US"/>
        </a:p>
      </dgm:t>
    </dgm:pt>
    <dgm:pt modelId="{AB9D7F2E-31C7-44C9-8602-084168A479B8}">
      <dgm:prSet/>
      <dgm:spPr/>
      <dgm:t>
        <a:bodyPr/>
        <a:lstStyle/>
        <a:p>
          <a:r>
            <a:rPr lang="en-US" dirty="0"/>
            <a:t>initial response to COVID 19 begins with 1</a:t>
          </a:r>
          <a:r>
            <a:rPr lang="en-US" baseline="30000" dirty="0"/>
            <a:t>st</a:t>
          </a:r>
          <a:r>
            <a:rPr lang="en-US" dirty="0"/>
            <a:t> Responder PPE distribution, move from 911 Center on 16 March</a:t>
          </a:r>
        </a:p>
      </dgm:t>
    </dgm:pt>
    <dgm:pt modelId="{FB3E1C49-7670-4EE9-92F5-A5913DE876A3}" type="parTrans" cxnId="{F2FEF5AB-D260-425A-9D7A-63730843B5A5}">
      <dgm:prSet/>
      <dgm:spPr/>
      <dgm:t>
        <a:bodyPr/>
        <a:lstStyle/>
        <a:p>
          <a:endParaRPr lang="en-US"/>
        </a:p>
      </dgm:t>
    </dgm:pt>
    <dgm:pt modelId="{5B97B732-9F6B-4C86-849B-EE53850F286A}" type="sibTrans" cxnId="{F2FEF5AB-D260-425A-9D7A-63730843B5A5}">
      <dgm:prSet/>
      <dgm:spPr/>
      <dgm:t>
        <a:bodyPr/>
        <a:lstStyle/>
        <a:p>
          <a:endParaRPr lang="en-US"/>
        </a:p>
      </dgm:t>
    </dgm:pt>
    <dgm:pt modelId="{45942A00-D606-49FD-B809-90A4F7F31BEC}">
      <dgm:prSet/>
      <dgm:spPr/>
      <dgm:t>
        <a:bodyPr/>
        <a:lstStyle/>
        <a:p>
          <a:pPr>
            <a:defRPr b="1"/>
          </a:pPr>
          <a:r>
            <a:rPr lang="en-US" dirty="0"/>
            <a:t>19 March 2020</a:t>
          </a:r>
        </a:p>
      </dgm:t>
    </dgm:pt>
    <dgm:pt modelId="{F88A2933-4D3D-449B-BD83-E93D1A365D80}" type="parTrans" cxnId="{B45CE26E-FD4E-4FE0-81D1-737BBE1A6268}">
      <dgm:prSet/>
      <dgm:spPr/>
      <dgm:t>
        <a:bodyPr/>
        <a:lstStyle/>
        <a:p>
          <a:endParaRPr lang="en-US"/>
        </a:p>
      </dgm:t>
    </dgm:pt>
    <dgm:pt modelId="{A844A84E-7157-457C-99EC-E1D07C63E165}" type="sibTrans" cxnId="{B45CE26E-FD4E-4FE0-81D1-737BBE1A6268}">
      <dgm:prSet/>
      <dgm:spPr/>
      <dgm:t>
        <a:bodyPr/>
        <a:lstStyle/>
        <a:p>
          <a:endParaRPr lang="en-US"/>
        </a:p>
      </dgm:t>
    </dgm:pt>
    <dgm:pt modelId="{A51AA765-37CA-4165-9B6A-63C45409067A}">
      <dgm:prSet/>
      <dgm:spPr/>
      <dgm:t>
        <a:bodyPr/>
        <a:lstStyle/>
        <a:p>
          <a:r>
            <a:rPr lang="en-US" dirty="0"/>
            <a:t>Opening of CCDC Volunteer Reception Center (VRC)</a:t>
          </a:r>
        </a:p>
      </dgm:t>
    </dgm:pt>
    <dgm:pt modelId="{86245DA2-B398-416C-93D9-9F5AC9466CAE}" type="parTrans" cxnId="{D54A643E-DE15-4387-BF6A-14FECA46E68F}">
      <dgm:prSet/>
      <dgm:spPr/>
      <dgm:t>
        <a:bodyPr/>
        <a:lstStyle/>
        <a:p>
          <a:endParaRPr lang="en-US"/>
        </a:p>
      </dgm:t>
    </dgm:pt>
    <dgm:pt modelId="{05DE5611-9591-43D1-BE29-49C89AB5AA13}" type="sibTrans" cxnId="{D54A643E-DE15-4387-BF6A-14FECA46E68F}">
      <dgm:prSet/>
      <dgm:spPr/>
      <dgm:t>
        <a:bodyPr/>
        <a:lstStyle/>
        <a:p>
          <a:endParaRPr lang="en-US"/>
        </a:p>
      </dgm:t>
    </dgm:pt>
    <dgm:pt modelId="{6C1B8668-26FF-40E0-AB32-2ACC1EA4C903}">
      <dgm:prSet/>
      <dgm:spPr/>
      <dgm:t>
        <a:bodyPr/>
        <a:lstStyle/>
        <a:p>
          <a:pPr>
            <a:defRPr b="1"/>
          </a:pPr>
          <a:r>
            <a:rPr lang="en-US" dirty="0"/>
            <a:t>20 March 2020</a:t>
          </a:r>
        </a:p>
      </dgm:t>
    </dgm:pt>
    <dgm:pt modelId="{E3554A5D-1A87-4682-B997-A6FC686BDC44}" type="parTrans" cxnId="{141364F5-18F0-4695-95BD-5B26843E433F}">
      <dgm:prSet/>
      <dgm:spPr/>
      <dgm:t>
        <a:bodyPr/>
        <a:lstStyle/>
        <a:p>
          <a:endParaRPr lang="en-US"/>
        </a:p>
      </dgm:t>
    </dgm:pt>
    <dgm:pt modelId="{96565E88-ACE7-4B1D-A5A2-08922AEB1E17}" type="sibTrans" cxnId="{141364F5-18F0-4695-95BD-5B26843E433F}">
      <dgm:prSet/>
      <dgm:spPr/>
      <dgm:t>
        <a:bodyPr/>
        <a:lstStyle/>
        <a:p>
          <a:endParaRPr lang="en-US"/>
        </a:p>
      </dgm:t>
    </dgm:pt>
    <dgm:pt modelId="{A23A3744-EA03-48C6-AC6B-9DCC186A6B50}">
      <dgm:prSet/>
      <dgm:spPr/>
      <dgm:t>
        <a:bodyPr/>
        <a:lstStyle/>
        <a:p>
          <a:r>
            <a:rPr lang="en-US" dirty="0"/>
            <a:t>Opening of First Responder Refuge at the Glen Mills School, run by about 300 CCDC till 13 April</a:t>
          </a:r>
        </a:p>
      </dgm:t>
    </dgm:pt>
    <dgm:pt modelId="{8727EC2A-491E-40FA-B0AA-D93B27BB628B}" type="parTrans" cxnId="{BB0D7D39-DBA6-44B0-8B14-8F461C62AAE5}">
      <dgm:prSet/>
      <dgm:spPr/>
      <dgm:t>
        <a:bodyPr/>
        <a:lstStyle/>
        <a:p>
          <a:endParaRPr lang="en-US"/>
        </a:p>
      </dgm:t>
    </dgm:pt>
    <dgm:pt modelId="{398CAA2F-93AF-42D2-A2A1-3003C1B514FD}" type="sibTrans" cxnId="{BB0D7D39-DBA6-44B0-8B14-8F461C62AAE5}">
      <dgm:prSet/>
      <dgm:spPr/>
      <dgm:t>
        <a:bodyPr/>
        <a:lstStyle/>
        <a:p>
          <a:endParaRPr lang="en-US"/>
        </a:p>
      </dgm:t>
    </dgm:pt>
    <dgm:pt modelId="{8B8B3FD0-6FA4-4809-852B-D1B996A7BBEA}">
      <dgm:prSet/>
      <dgm:spPr/>
      <dgm:t>
        <a:bodyPr/>
        <a:lstStyle/>
        <a:p>
          <a:pPr>
            <a:defRPr b="1"/>
          </a:pPr>
          <a:r>
            <a:rPr lang="en-US" dirty="0"/>
            <a:t>2 April 2020</a:t>
          </a:r>
        </a:p>
      </dgm:t>
    </dgm:pt>
    <dgm:pt modelId="{9EF4069B-BF18-4322-BC09-9D992AF58C9B}" type="parTrans" cxnId="{65B81E0E-FC52-4993-8EEA-9A32AF974DF3}">
      <dgm:prSet/>
      <dgm:spPr/>
      <dgm:t>
        <a:bodyPr/>
        <a:lstStyle/>
        <a:p>
          <a:endParaRPr lang="en-US"/>
        </a:p>
      </dgm:t>
    </dgm:pt>
    <dgm:pt modelId="{4549F98B-E51C-43D6-8499-B2816F4216E1}" type="sibTrans" cxnId="{65B81E0E-FC52-4993-8EEA-9A32AF974DF3}">
      <dgm:prSet/>
      <dgm:spPr/>
      <dgm:t>
        <a:bodyPr/>
        <a:lstStyle/>
        <a:p>
          <a:endParaRPr lang="en-US"/>
        </a:p>
      </dgm:t>
    </dgm:pt>
    <dgm:pt modelId="{F5932C4A-51FC-44FC-BC3F-0DEDBE0CFD5A}">
      <dgm:prSet/>
      <dgm:spPr/>
      <dgm:t>
        <a:bodyPr/>
        <a:lstStyle/>
        <a:p>
          <a:r>
            <a:rPr lang="en-US" dirty="0"/>
            <a:t>Preparations for the regional Alternate Care Site (ACS) begin</a:t>
          </a:r>
        </a:p>
      </dgm:t>
    </dgm:pt>
    <dgm:pt modelId="{131C3BD1-91F2-4D63-B24D-DDA3EE8B0842}" type="parTrans" cxnId="{FC89E2C0-D861-41C4-A05F-8B979ECD2860}">
      <dgm:prSet/>
      <dgm:spPr/>
      <dgm:t>
        <a:bodyPr/>
        <a:lstStyle/>
        <a:p>
          <a:endParaRPr lang="en-US"/>
        </a:p>
      </dgm:t>
    </dgm:pt>
    <dgm:pt modelId="{41D1BCD4-B94F-44CF-9BA5-9EB3D61F4397}" type="sibTrans" cxnId="{FC89E2C0-D861-41C4-A05F-8B979ECD2860}">
      <dgm:prSet/>
      <dgm:spPr/>
      <dgm:t>
        <a:bodyPr/>
        <a:lstStyle/>
        <a:p>
          <a:endParaRPr lang="en-US"/>
        </a:p>
      </dgm:t>
    </dgm:pt>
    <dgm:pt modelId="{1699A0BB-C909-4FA9-B837-46A7920803B8}">
      <dgm:prSet/>
      <dgm:spPr/>
      <dgm:t>
        <a:bodyPr/>
        <a:lstStyle/>
        <a:p>
          <a:pPr>
            <a:defRPr b="1"/>
          </a:pPr>
          <a:r>
            <a:rPr lang="en-US" dirty="0"/>
            <a:t>9 April 2020</a:t>
          </a:r>
        </a:p>
      </dgm:t>
    </dgm:pt>
    <dgm:pt modelId="{FAF42DB7-85D5-4457-B40C-80843DAB76C0}" type="parTrans" cxnId="{F559D3DA-BE33-4030-8669-0EF2D1BB1E2B}">
      <dgm:prSet/>
      <dgm:spPr/>
      <dgm:t>
        <a:bodyPr/>
        <a:lstStyle/>
        <a:p>
          <a:endParaRPr lang="en-US"/>
        </a:p>
      </dgm:t>
    </dgm:pt>
    <dgm:pt modelId="{762F34F0-C9AE-4FF5-8749-365BDC82A655}" type="sibTrans" cxnId="{F559D3DA-BE33-4030-8669-0EF2D1BB1E2B}">
      <dgm:prSet/>
      <dgm:spPr/>
      <dgm:t>
        <a:bodyPr/>
        <a:lstStyle/>
        <a:p>
          <a:endParaRPr lang="en-US"/>
        </a:p>
      </dgm:t>
    </dgm:pt>
    <dgm:pt modelId="{C6500687-94E0-4A3E-95BD-E7C66448328B}">
      <dgm:prSet/>
      <dgm:spPr/>
      <dgm:t>
        <a:bodyPr/>
        <a:lstStyle/>
        <a:p>
          <a:r>
            <a:rPr lang="en-US" dirty="0"/>
            <a:t>Feeding coordination and support begins with Meals on Wheels, 21 April Loaves &amp; Fishes, 13 June food drives</a:t>
          </a:r>
        </a:p>
      </dgm:t>
    </dgm:pt>
    <dgm:pt modelId="{3E60E712-7698-44DB-B570-BC3A275869AE}" type="parTrans" cxnId="{800A3B71-0004-403F-8D10-8C8371C49BF0}">
      <dgm:prSet/>
      <dgm:spPr/>
      <dgm:t>
        <a:bodyPr/>
        <a:lstStyle/>
        <a:p>
          <a:endParaRPr lang="en-US"/>
        </a:p>
      </dgm:t>
    </dgm:pt>
    <dgm:pt modelId="{95EF5F66-F6A9-49E0-B01D-764C9270F2B6}" type="sibTrans" cxnId="{800A3B71-0004-403F-8D10-8C8371C49BF0}">
      <dgm:prSet/>
      <dgm:spPr/>
      <dgm:t>
        <a:bodyPr/>
        <a:lstStyle/>
        <a:p>
          <a:endParaRPr lang="en-US"/>
        </a:p>
      </dgm:t>
    </dgm:pt>
    <dgm:pt modelId="{92FBCD3F-CD39-4D27-BB28-D348679F9001}">
      <dgm:prSet/>
      <dgm:spPr/>
      <dgm:t>
        <a:bodyPr/>
        <a:lstStyle/>
        <a:p>
          <a:pPr>
            <a:defRPr b="1"/>
          </a:pPr>
          <a:r>
            <a:rPr lang="en-US" dirty="0"/>
            <a:t>20 May 2020</a:t>
          </a:r>
        </a:p>
      </dgm:t>
    </dgm:pt>
    <dgm:pt modelId="{4C3DD8D4-9179-45C9-AF1E-AA22327571AC}" type="parTrans" cxnId="{53148D21-CDE8-49F4-AB49-76EDDF629A3C}">
      <dgm:prSet/>
      <dgm:spPr/>
      <dgm:t>
        <a:bodyPr/>
        <a:lstStyle/>
        <a:p>
          <a:endParaRPr lang="en-US"/>
        </a:p>
      </dgm:t>
    </dgm:pt>
    <dgm:pt modelId="{D75BCA7E-E4B8-4CB3-B4B0-2B79FB797538}" type="sibTrans" cxnId="{53148D21-CDE8-49F4-AB49-76EDDF629A3C}">
      <dgm:prSet/>
      <dgm:spPr/>
      <dgm:t>
        <a:bodyPr/>
        <a:lstStyle/>
        <a:p>
          <a:endParaRPr lang="en-US"/>
        </a:p>
      </dgm:t>
    </dgm:pt>
    <dgm:pt modelId="{531C6ADE-73B8-492D-AD47-AC8223A82175}">
      <dgm:prSet/>
      <dgm:spPr/>
      <dgm:t>
        <a:bodyPr/>
        <a:lstStyle/>
        <a:p>
          <a:r>
            <a:rPr lang="en-US" dirty="0"/>
            <a:t>COVID Testing begins – Upper Darby 249 tests in 12 hours</a:t>
          </a:r>
        </a:p>
      </dgm:t>
    </dgm:pt>
    <dgm:pt modelId="{65C16C95-59E9-4056-871F-FE18BD4CA5B9}" type="parTrans" cxnId="{6F6D8A5B-A188-45CC-AFF9-A4023FBEDF67}">
      <dgm:prSet/>
      <dgm:spPr/>
      <dgm:t>
        <a:bodyPr/>
        <a:lstStyle/>
        <a:p>
          <a:endParaRPr lang="en-US"/>
        </a:p>
      </dgm:t>
    </dgm:pt>
    <dgm:pt modelId="{10C78330-CCF1-4FB9-A46D-F42CC7E86314}" type="sibTrans" cxnId="{6F6D8A5B-A188-45CC-AFF9-A4023FBEDF67}">
      <dgm:prSet/>
      <dgm:spPr/>
      <dgm:t>
        <a:bodyPr/>
        <a:lstStyle/>
        <a:p>
          <a:endParaRPr lang="en-US"/>
        </a:p>
      </dgm:t>
    </dgm:pt>
    <dgm:pt modelId="{46C60325-3AD2-4901-8661-0A4D7E83F90C}" type="pres">
      <dgm:prSet presAssocID="{DCDB9E88-24C5-4EA9-BC0D-42B494F9019A}" presName="root" presStyleCnt="0">
        <dgm:presLayoutVars>
          <dgm:chMax/>
          <dgm:chPref/>
          <dgm:animLvl val="lvl"/>
        </dgm:presLayoutVars>
      </dgm:prSet>
      <dgm:spPr/>
    </dgm:pt>
    <dgm:pt modelId="{29511272-522A-4E38-9537-FCA410905E7F}" type="pres">
      <dgm:prSet presAssocID="{DCDB9E88-24C5-4EA9-BC0D-42B494F9019A}" presName="divider" presStyleLbl="fgAcc1" presStyleIdx="0" presStyleCnt="7"/>
      <dgm:spPr>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gm:spPr>
    </dgm:pt>
    <dgm:pt modelId="{D653979A-19FA-40CA-91A5-AA6F69ACDD84}" type="pres">
      <dgm:prSet presAssocID="{DCDB9E88-24C5-4EA9-BC0D-42B494F9019A}" presName="nodes" presStyleCnt="0">
        <dgm:presLayoutVars>
          <dgm:chMax/>
          <dgm:chPref/>
          <dgm:animLvl val="lvl"/>
        </dgm:presLayoutVars>
      </dgm:prSet>
      <dgm:spPr/>
    </dgm:pt>
    <dgm:pt modelId="{F10D5B21-310A-4525-8A21-46848EB18A70}" type="pres">
      <dgm:prSet presAssocID="{A8395FE7-DD03-4A48-A046-69194DCDEA6B}" presName="composite" presStyleCnt="0"/>
      <dgm:spPr/>
    </dgm:pt>
    <dgm:pt modelId="{BABF01EF-E8AF-485C-B948-FD4738AC7C76}" type="pres">
      <dgm:prSet presAssocID="{A8395FE7-DD03-4A48-A046-69194DCDEA6B}" presName="ConnectorPoint" presStyleLbl="lnNode1" presStyleIdx="0" presStyleCnt="6"/>
      <dgm:spPr>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ACC3F2A6-2528-4B0F-BC0B-48AA1E75CEE8}" type="pres">
      <dgm:prSet presAssocID="{A8395FE7-DD03-4A48-A046-69194DCDEA6B}" presName="DropPinPlaceHolder" presStyleCnt="0"/>
      <dgm:spPr/>
    </dgm:pt>
    <dgm:pt modelId="{D9DBCD24-E538-4E34-9781-8DED57DD7A88}" type="pres">
      <dgm:prSet presAssocID="{A8395FE7-DD03-4A48-A046-69194DCDEA6B}" presName="DropPin" presStyleLbl="alignNode1" presStyleIdx="0" presStyleCnt="6"/>
      <dgm:spPr/>
    </dgm:pt>
    <dgm:pt modelId="{C1E48B99-D480-4FF8-925A-C78975126804}" type="pres">
      <dgm:prSet presAssocID="{A8395FE7-DD03-4A48-A046-69194DCDEA6B}" presName="Ellipse" presStyleLbl="fgAcc1" presStyleIdx="1" presStyleCnt="7"/>
      <dgm:spPr>
        <a:solidFill>
          <a:schemeClr val="lt1">
            <a:alpha val="90000"/>
            <a:hueOff val="0"/>
            <a:satOff val="0"/>
            <a:lumOff val="0"/>
            <a:alphaOff val="0"/>
          </a:schemeClr>
        </a:solidFill>
        <a:ln w="12700" cap="flat" cmpd="sng" algn="ctr">
          <a:noFill/>
          <a:prstDash val="solid"/>
          <a:miter lim="800000"/>
        </a:ln>
        <a:effectLst/>
      </dgm:spPr>
    </dgm:pt>
    <dgm:pt modelId="{A5955C3A-71C6-4606-9DFD-897BCA6638FA}" type="pres">
      <dgm:prSet presAssocID="{A8395FE7-DD03-4A48-A046-69194DCDEA6B}" presName="L2TextContainer" presStyleLbl="revTx" presStyleIdx="0" presStyleCnt="12">
        <dgm:presLayoutVars>
          <dgm:bulletEnabled val="1"/>
        </dgm:presLayoutVars>
      </dgm:prSet>
      <dgm:spPr/>
    </dgm:pt>
    <dgm:pt modelId="{F14F3CBA-02E7-4555-B51C-1BE15243F8FE}" type="pres">
      <dgm:prSet presAssocID="{A8395FE7-DD03-4A48-A046-69194DCDEA6B}" presName="L1TextContainer" presStyleLbl="revTx" presStyleIdx="1" presStyleCnt="12">
        <dgm:presLayoutVars>
          <dgm:chMax val="1"/>
          <dgm:chPref val="1"/>
          <dgm:bulletEnabled val="1"/>
        </dgm:presLayoutVars>
      </dgm:prSet>
      <dgm:spPr/>
    </dgm:pt>
    <dgm:pt modelId="{CB41B7FA-C407-44A0-8760-662EC5D70C7E}" type="pres">
      <dgm:prSet presAssocID="{A8395FE7-DD03-4A48-A046-69194DCDEA6B}" presName="ConnectLine" presStyleLbl="sibTrans1D1" presStyleIdx="0" presStyleCnt="6"/>
      <dgm:spPr>
        <a:noFill/>
        <a:ln w="12700" cap="flat" cmpd="sng" algn="ctr">
          <a:solidFill>
            <a:schemeClr val="accent2">
              <a:hueOff val="0"/>
              <a:satOff val="0"/>
              <a:lumOff val="0"/>
              <a:alphaOff val="0"/>
            </a:schemeClr>
          </a:solidFill>
          <a:prstDash val="dash"/>
          <a:miter lim="800000"/>
        </a:ln>
        <a:effectLst/>
      </dgm:spPr>
    </dgm:pt>
    <dgm:pt modelId="{339701D6-3824-4CB0-93A2-1B4D2522D550}" type="pres">
      <dgm:prSet presAssocID="{A8395FE7-DD03-4A48-A046-69194DCDEA6B}" presName="EmptyPlaceHolder" presStyleCnt="0"/>
      <dgm:spPr/>
    </dgm:pt>
    <dgm:pt modelId="{7A28104C-01C1-4CD0-AA91-E74C8172D123}" type="pres">
      <dgm:prSet presAssocID="{67E53EA6-1B58-4D08-9919-45188548543E}" presName="spaceBetweenRectangles" presStyleCnt="0"/>
      <dgm:spPr/>
    </dgm:pt>
    <dgm:pt modelId="{9D4EFC26-55D2-41E3-A898-C464E3C36174}" type="pres">
      <dgm:prSet presAssocID="{45942A00-D606-49FD-B809-90A4F7F31BEC}" presName="composite" presStyleCnt="0"/>
      <dgm:spPr/>
    </dgm:pt>
    <dgm:pt modelId="{BC20DC92-24CE-4518-8074-B33B4DC56A68}" type="pres">
      <dgm:prSet presAssocID="{45942A00-D606-49FD-B809-90A4F7F31BEC}" presName="ConnectorPoint" presStyleLbl="lnNode1" presStyleIdx="1" presStyleCnt="6"/>
      <dgm:spPr>
        <a:solidFill>
          <a:schemeClr val="accent2">
            <a:hueOff val="-291073"/>
            <a:satOff val="-16786"/>
            <a:lumOff val="1726"/>
            <a:alphaOff val="0"/>
          </a:schemeClr>
        </a:solidFill>
        <a:ln w="6350" cap="flat" cmpd="sng" algn="ctr">
          <a:solidFill>
            <a:schemeClr val="lt1">
              <a:hueOff val="0"/>
              <a:satOff val="0"/>
              <a:lumOff val="0"/>
              <a:alphaOff val="0"/>
            </a:schemeClr>
          </a:solidFill>
          <a:prstDash val="solid"/>
          <a:miter lim="800000"/>
        </a:ln>
        <a:effectLst/>
      </dgm:spPr>
    </dgm:pt>
    <dgm:pt modelId="{9C13F5FE-3F88-4C7A-8B32-9551AF4C60B7}" type="pres">
      <dgm:prSet presAssocID="{45942A00-D606-49FD-B809-90A4F7F31BEC}" presName="DropPinPlaceHolder" presStyleCnt="0"/>
      <dgm:spPr/>
    </dgm:pt>
    <dgm:pt modelId="{B14FC62A-EF6E-4780-8320-0A4E6510CCE0}" type="pres">
      <dgm:prSet presAssocID="{45942A00-D606-49FD-B809-90A4F7F31BEC}" presName="DropPin" presStyleLbl="alignNode1" presStyleIdx="1" presStyleCnt="6"/>
      <dgm:spPr/>
    </dgm:pt>
    <dgm:pt modelId="{631E7159-DBCA-4F96-97C2-22C36AA162AD}" type="pres">
      <dgm:prSet presAssocID="{45942A00-D606-49FD-B809-90A4F7F31BEC}" presName="Ellipse" presStyleLbl="fgAcc1" presStyleIdx="2" presStyleCnt="7"/>
      <dgm:spPr>
        <a:solidFill>
          <a:schemeClr val="lt1">
            <a:alpha val="90000"/>
            <a:hueOff val="0"/>
            <a:satOff val="0"/>
            <a:lumOff val="0"/>
            <a:alphaOff val="0"/>
          </a:schemeClr>
        </a:solidFill>
        <a:ln w="12700" cap="flat" cmpd="sng" algn="ctr">
          <a:noFill/>
          <a:prstDash val="solid"/>
          <a:miter lim="800000"/>
        </a:ln>
        <a:effectLst/>
      </dgm:spPr>
    </dgm:pt>
    <dgm:pt modelId="{9B74372D-33FA-4483-AA5A-B82D32E89B3E}" type="pres">
      <dgm:prSet presAssocID="{45942A00-D606-49FD-B809-90A4F7F31BEC}" presName="L2TextContainer" presStyleLbl="revTx" presStyleIdx="2" presStyleCnt="12">
        <dgm:presLayoutVars>
          <dgm:bulletEnabled val="1"/>
        </dgm:presLayoutVars>
      </dgm:prSet>
      <dgm:spPr/>
    </dgm:pt>
    <dgm:pt modelId="{C80EA543-A23B-4BD7-A820-CAD3B1C83C1D}" type="pres">
      <dgm:prSet presAssocID="{45942A00-D606-49FD-B809-90A4F7F31BEC}" presName="L1TextContainer" presStyleLbl="revTx" presStyleIdx="3" presStyleCnt="12">
        <dgm:presLayoutVars>
          <dgm:chMax val="1"/>
          <dgm:chPref val="1"/>
          <dgm:bulletEnabled val="1"/>
        </dgm:presLayoutVars>
      </dgm:prSet>
      <dgm:spPr/>
    </dgm:pt>
    <dgm:pt modelId="{27EFEA09-6DC4-4647-B30C-C7C1BF72B622}" type="pres">
      <dgm:prSet presAssocID="{45942A00-D606-49FD-B809-90A4F7F31BEC}" presName="ConnectLine" presStyleLbl="sibTrans1D1" presStyleIdx="1" presStyleCnt="6"/>
      <dgm:spPr>
        <a:noFill/>
        <a:ln w="12700" cap="flat" cmpd="sng" algn="ctr">
          <a:solidFill>
            <a:schemeClr val="accent2">
              <a:hueOff val="-291073"/>
              <a:satOff val="-16786"/>
              <a:lumOff val="1726"/>
              <a:alphaOff val="0"/>
            </a:schemeClr>
          </a:solidFill>
          <a:prstDash val="dash"/>
          <a:miter lim="800000"/>
        </a:ln>
        <a:effectLst/>
      </dgm:spPr>
    </dgm:pt>
    <dgm:pt modelId="{99503E40-9057-49CD-8EED-1A6AFB54A8CB}" type="pres">
      <dgm:prSet presAssocID="{45942A00-D606-49FD-B809-90A4F7F31BEC}" presName="EmptyPlaceHolder" presStyleCnt="0"/>
      <dgm:spPr/>
    </dgm:pt>
    <dgm:pt modelId="{E72D644A-84DF-4700-9218-5E2C38E484D4}" type="pres">
      <dgm:prSet presAssocID="{A844A84E-7157-457C-99EC-E1D07C63E165}" presName="spaceBetweenRectangles" presStyleCnt="0"/>
      <dgm:spPr/>
    </dgm:pt>
    <dgm:pt modelId="{5B06576D-9558-4BA6-B747-675B29649B1C}" type="pres">
      <dgm:prSet presAssocID="{6C1B8668-26FF-40E0-AB32-2ACC1EA4C903}" presName="composite" presStyleCnt="0"/>
      <dgm:spPr/>
    </dgm:pt>
    <dgm:pt modelId="{C3F3FC27-3112-47F8-B686-D5282529E941}" type="pres">
      <dgm:prSet presAssocID="{6C1B8668-26FF-40E0-AB32-2ACC1EA4C903}" presName="ConnectorPoint" presStyleLbl="lnNode1" presStyleIdx="2" presStyleCnt="6"/>
      <dgm:spPr>
        <a:solidFill>
          <a:schemeClr val="accent2">
            <a:hueOff val="-582145"/>
            <a:satOff val="-33571"/>
            <a:lumOff val="3451"/>
            <a:alphaOff val="0"/>
          </a:schemeClr>
        </a:solidFill>
        <a:ln w="6350" cap="flat" cmpd="sng" algn="ctr">
          <a:solidFill>
            <a:schemeClr val="lt1">
              <a:hueOff val="0"/>
              <a:satOff val="0"/>
              <a:lumOff val="0"/>
              <a:alphaOff val="0"/>
            </a:schemeClr>
          </a:solidFill>
          <a:prstDash val="solid"/>
          <a:miter lim="800000"/>
        </a:ln>
        <a:effectLst/>
      </dgm:spPr>
    </dgm:pt>
    <dgm:pt modelId="{DE8F914C-E7CF-4832-B017-8CB727DCCC87}" type="pres">
      <dgm:prSet presAssocID="{6C1B8668-26FF-40E0-AB32-2ACC1EA4C903}" presName="DropPinPlaceHolder" presStyleCnt="0"/>
      <dgm:spPr/>
    </dgm:pt>
    <dgm:pt modelId="{314A13D2-2166-4FF2-B979-AC554DD73D75}" type="pres">
      <dgm:prSet presAssocID="{6C1B8668-26FF-40E0-AB32-2ACC1EA4C903}" presName="DropPin" presStyleLbl="alignNode1" presStyleIdx="2" presStyleCnt="6"/>
      <dgm:spPr/>
    </dgm:pt>
    <dgm:pt modelId="{37193255-A98A-4B33-81FE-8925EE6AF691}" type="pres">
      <dgm:prSet presAssocID="{6C1B8668-26FF-40E0-AB32-2ACC1EA4C903}" presName="Ellipse" presStyleLbl="fgAcc1" presStyleIdx="3" presStyleCnt="7"/>
      <dgm:spPr>
        <a:solidFill>
          <a:schemeClr val="lt1">
            <a:alpha val="90000"/>
            <a:hueOff val="0"/>
            <a:satOff val="0"/>
            <a:lumOff val="0"/>
            <a:alphaOff val="0"/>
          </a:schemeClr>
        </a:solidFill>
        <a:ln w="12700" cap="flat" cmpd="sng" algn="ctr">
          <a:noFill/>
          <a:prstDash val="solid"/>
          <a:miter lim="800000"/>
        </a:ln>
        <a:effectLst/>
      </dgm:spPr>
    </dgm:pt>
    <dgm:pt modelId="{5F635D97-6528-43D7-8F0F-C830F88FF205}" type="pres">
      <dgm:prSet presAssocID="{6C1B8668-26FF-40E0-AB32-2ACC1EA4C903}" presName="L2TextContainer" presStyleLbl="revTx" presStyleIdx="4" presStyleCnt="12">
        <dgm:presLayoutVars>
          <dgm:bulletEnabled val="1"/>
        </dgm:presLayoutVars>
      </dgm:prSet>
      <dgm:spPr/>
    </dgm:pt>
    <dgm:pt modelId="{9832A761-1729-4DCC-A65F-89880617D8AF}" type="pres">
      <dgm:prSet presAssocID="{6C1B8668-26FF-40E0-AB32-2ACC1EA4C903}" presName="L1TextContainer" presStyleLbl="revTx" presStyleIdx="5" presStyleCnt="12">
        <dgm:presLayoutVars>
          <dgm:chMax val="1"/>
          <dgm:chPref val="1"/>
          <dgm:bulletEnabled val="1"/>
        </dgm:presLayoutVars>
      </dgm:prSet>
      <dgm:spPr/>
    </dgm:pt>
    <dgm:pt modelId="{2EB2787F-C42D-4B51-A842-FEE35D1C5D49}" type="pres">
      <dgm:prSet presAssocID="{6C1B8668-26FF-40E0-AB32-2ACC1EA4C903}" presName="ConnectLine" presStyleLbl="sibTrans1D1" presStyleIdx="2" presStyleCnt="6"/>
      <dgm:spPr>
        <a:noFill/>
        <a:ln w="12700" cap="flat" cmpd="sng" algn="ctr">
          <a:solidFill>
            <a:schemeClr val="accent2">
              <a:hueOff val="-582145"/>
              <a:satOff val="-33571"/>
              <a:lumOff val="3451"/>
              <a:alphaOff val="0"/>
            </a:schemeClr>
          </a:solidFill>
          <a:prstDash val="dash"/>
          <a:miter lim="800000"/>
        </a:ln>
        <a:effectLst/>
      </dgm:spPr>
    </dgm:pt>
    <dgm:pt modelId="{79B3A486-FD56-43C0-883A-1D827872623A}" type="pres">
      <dgm:prSet presAssocID="{6C1B8668-26FF-40E0-AB32-2ACC1EA4C903}" presName="EmptyPlaceHolder" presStyleCnt="0"/>
      <dgm:spPr/>
    </dgm:pt>
    <dgm:pt modelId="{CE4EAFFA-1788-4B35-8F62-4334EF6789E3}" type="pres">
      <dgm:prSet presAssocID="{96565E88-ACE7-4B1D-A5A2-08922AEB1E17}" presName="spaceBetweenRectangles" presStyleCnt="0"/>
      <dgm:spPr/>
    </dgm:pt>
    <dgm:pt modelId="{FC3B17F8-97AE-4AD8-AA76-2627B1F9C4AB}" type="pres">
      <dgm:prSet presAssocID="{8B8B3FD0-6FA4-4809-852B-D1B996A7BBEA}" presName="composite" presStyleCnt="0"/>
      <dgm:spPr/>
    </dgm:pt>
    <dgm:pt modelId="{BC3ED6F0-31E2-4D1F-8C27-2C0DC4741D3D}" type="pres">
      <dgm:prSet presAssocID="{8B8B3FD0-6FA4-4809-852B-D1B996A7BBEA}" presName="ConnectorPoint" presStyleLbl="lnNode1" presStyleIdx="3" presStyleCnt="6"/>
      <dgm:spPr>
        <a:solidFill>
          <a:schemeClr val="accent2">
            <a:hueOff val="-873218"/>
            <a:satOff val="-50357"/>
            <a:lumOff val="5177"/>
            <a:alphaOff val="0"/>
          </a:schemeClr>
        </a:solidFill>
        <a:ln w="6350" cap="flat" cmpd="sng" algn="ctr">
          <a:solidFill>
            <a:schemeClr val="lt1">
              <a:hueOff val="0"/>
              <a:satOff val="0"/>
              <a:lumOff val="0"/>
              <a:alphaOff val="0"/>
            </a:schemeClr>
          </a:solidFill>
          <a:prstDash val="solid"/>
          <a:miter lim="800000"/>
        </a:ln>
        <a:effectLst/>
      </dgm:spPr>
    </dgm:pt>
    <dgm:pt modelId="{9BDA3A50-41C1-47DA-ACEF-46A2EC8C1F74}" type="pres">
      <dgm:prSet presAssocID="{8B8B3FD0-6FA4-4809-852B-D1B996A7BBEA}" presName="DropPinPlaceHolder" presStyleCnt="0"/>
      <dgm:spPr/>
    </dgm:pt>
    <dgm:pt modelId="{3350CBC1-DF86-46E5-8805-DF3E33D901BA}" type="pres">
      <dgm:prSet presAssocID="{8B8B3FD0-6FA4-4809-852B-D1B996A7BBEA}" presName="DropPin" presStyleLbl="alignNode1" presStyleIdx="3" presStyleCnt="6"/>
      <dgm:spPr/>
    </dgm:pt>
    <dgm:pt modelId="{B90A6DEF-0839-41D9-BAFB-D2F07DC49FCE}" type="pres">
      <dgm:prSet presAssocID="{8B8B3FD0-6FA4-4809-852B-D1B996A7BBEA}" presName="Ellipse" presStyleLbl="fgAcc1" presStyleIdx="4" presStyleCnt="7"/>
      <dgm:spPr>
        <a:solidFill>
          <a:schemeClr val="lt1">
            <a:alpha val="90000"/>
            <a:hueOff val="0"/>
            <a:satOff val="0"/>
            <a:lumOff val="0"/>
            <a:alphaOff val="0"/>
          </a:schemeClr>
        </a:solidFill>
        <a:ln w="12700" cap="flat" cmpd="sng" algn="ctr">
          <a:noFill/>
          <a:prstDash val="solid"/>
          <a:miter lim="800000"/>
        </a:ln>
        <a:effectLst/>
      </dgm:spPr>
    </dgm:pt>
    <dgm:pt modelId="{AA473CB5-2C12-425C-80DC-CA9AC2732030}" type="pres">
      <dgm:prSet presAssocID="{8B8B3FD0-6FA4-4809-852B-D1B996A7BBEA}" presName="L2TextContainer" presStyleLbl="revTx" presStyleIdx="6" presStyleCnt="12">
        <dgm:presLayoutVars>
          <dgm:bulletEnabled val="1"/>
        </dgm:presLayoutVars>
      </dgm:prSet>
      <dgm:spPr/>
    </dgm:pt>
    <dgm:pt modelId="{EAC002EC-1D8D-4997-8084-B65D7CECAE14}" type="pres">
      <dgm:prSet presAssocID="{8B8B3FD0-6FA4-4809-852B-D1B996A7BBEA}" presName="L1TextContainer" presStyleLbl="revTx" presStyleIdx="7" presStyleCnt="12">
        <dgm:presLayoutVars>
          <dgm:chMax val="1"/>
          <dgm:chPref val="1"/>
          <dgm:bulletEnabled val="1"/>
        </dgm:presLayoutVars>
      </dgm:prSet>
      <dgm:spPr/>
    </dgm:pt>
    <dgm:pt modelId="{22C8C365-6A10-4927-A077-A03D2B164D59}" type="pres">
      <dgm:prSet presAssocID="{8B8B3FD0-6FA4-4809-852B-D1B996A7BBEA}" presName="ConnectLine" presStyleLbl="sibTrans1D1" presStyleIdx="3" presStyleCnt="6"/>
      <dgm:spPr>
        <a:noFill/>
        <a:ln w="12700" cap="flat" cmpd="sng" algn="ctr">
          <a:solidFill>
            <a:schemeClr val="accent2">
              <a:hueOff val="-873218"/>
              <a:satOff val="-50357"/>
              <a:lumOff val="5177"/>
              <a:alphaOff val="0"/>
            </a:schemeClr>
          </a:solidFill>
          <a:prstDash val="dash"/>
          <a:miter lim="800000"/>
        </a:ln>
        <a:effectLst/>
      </dgm:spPr>
    </dgm:pt>
    <dgm:pt modelId="{07790E5F-CD2B-496B-94DB-1612D0D19077}" type="pres">
      <dgm:prSet presAssocID="{8B8B3FD0-6FA4-4809-852B-D1B996A7BBEA}" presName="EmptyPlaceHolder" presStyleCnt="0"/>
      <dgm:spPr/>
    </dgm:pt>
    <dgm:pt modelId="{FA56C28B-536D-441E-93C8-99FC6011DBC0}" type="pres">
      <dgm:prSet presAssocID="{4549F98B-E51C-43D6-8499-B2816F4216E1}" presName="spaceBetweenRectangles" presStyleCnt="0"/>
      <dgm:spPr/>
    </dgm:pt>
    <dgm:pt modelId="{C45954ED-471C-4935-B2FB-C6E6FCD0DDA3}" type="pres">
      <dgm:prSet presAssocID="{1699A0BB-C909-4FA9-B837-46A7920803B8}" presName="composite" presStyleCnt="0"/>
      <dgm:spPr/>
    </dgm:pt>
    <dgm:pt modelId="{373BE682-A225-4798-83E1-71BF7B608031}" type="pres">
      <dgm:prSet presAssocID="{1699A0BB-C909-4FA9-B837-46A7920803B8}" presName="ConnectorPoint" presStyleLbl="lnNode1" presStyleIdx="4" presStyleCnt="6"/>
      <dgm:spPr>
        <a:solidFill>
          <a:schemeClr val="accent2">
            <a:hueOff val="-1164290"/>
            <a:satOff val="-67142"/>
            <a:lumOff val="6902"/>
            <a:alphaOff val="0"/>
          </a:schemeClr>
        </a:solidFill>
        <a:ln w="6350" cap="flat" cmpd="sng" algn="ctr">
          <a:solidFill>
            <a:schemeClr val="lt1">
              <a:hueOff val="0"/>
              <a:satOff val="0"/>
              <a:lumOff val="0"/>
              <a:alphaOff val="0"/>
            </a:schemeClr>
          </a:solidFill>
          <a:prstDash val="solid"/>
          <a:miter lim="800000"/>
        </a:ln>
        <a:effectLst/>
      </dgm:spPr>
    </dgm:pt>
    <dgm:pt modelId="{E5CC21C2-B33A-4BCF-8F7C-9777A026D81A}" type="pres">
      <dgm:prSet presAssocID="{1699A0BB-C909-4FA9-B837-46A7920803B8}" presName="DropPinPlaceHolder" presStyleCnt="0"/>
      <dgm:spPr/>
    </dgm:pt>
    <dgm:pt modelId="{768926BE-35B4-4C6D-8FEF-041E83A499EB}" type="pres">
      <dgm:prSet presAssocID="{1699A0BB-C909-4FA9-B837-46A7920803B8}" presName="DropPin" presStyleLbl="alignNode1" presStyleIdx="4" presStyleCnt="6"/>
      <dgm:spPr/>
    </dgm:pt>
    <dgm:pt modelId="{3B88D31A-BE61-44AB-A495-76C7A65D5CFE}" type="pres">
      <dgm:prSet presAssocID="{1699A0BB-C909-4FA9-B837-46A7920803B8}" presName="Ellipse" presStyleLbl="fgAcc1" presStyleIdx="5" presStyleCnt="7"/>
      <dgm:spPr>
        <a:solidFill>
          <a:schemeClr val="lt1">
            <a:alpha val="90000"/>
            <a:hueOff val="0"/>
            <a:satOff val="0"/>
            <a:lumOff val="0"/>
            <a:alphaOff val="0"/>
          </a:schemeClr>
        </a:solidFill>
        <a:ln w="12700" cap="flat" cmpd="sng" algn="ctr">
          <a:noFill/>
          <a:prstDash val="solid"/>
          <a:miter lim="800000"/>
        </a:ln>
        <a:effectLst/>
      </dgm:spPr>
    </dgm:pt>
    <dgm:pt modelId="{18FFD470-7194-4C47-9975-5FAD104E9E0D}" type="pres">
      <dgm:prSet presAssocID="{1699A0BB-C909-4FA9-B837-46A7920803B8}" presName="L2TextContainer" presStyleLbl="revTx" presStyleIdx="8" presStyleCnt="12">
        <dgm:presLayoutVars>
          <dgm:bulletEnabled val="1"/>
        </dgm:presLayoutVars>
      </dgm:prSet>
      <dgm:spPr/>
    </dgm:pt>
    <dgm:pt modelId="{203C34CE-B15D-4F7C-B6D3-043FDE0A3392}" type="pres">
      <dgm:prSet presAssocID="{1699A0BB-C909-4FA9-B837-46A7920803B8}" presName="L1TextContainer" presStyleLbl="revTx" presStyleIdx="9" presStyleCnt="12">
        <dgm:presLayoutVars>
          <dgm:chMax val="1"/>
          <dgm:chPref val="1"/>
          <dgm:bulletEnabled val="1"/>
        </dgm:presLayoutVars>
      </dgm:prSet>
      <dgm:spPr/>
    </dgm:pt>
    <dgm:pt modelId="{FEDB2D29-628C-4699-921A-A871D42568B1}" type="pres">
      <dgm:prSet presAssocID="{1699A0BB-C909-4FA9-B837-46A7920803B8}" presName="ConnectLine" presStyleLbl="sibTrans1D1" presStyleIdx="4" presStyleCnt="6"/>
      <dgm:spPr>
        <a:noFill/>
        <a:ln w="12700" cap="flat" cmpd="sng" algn="ctr">
          <a:solidFill>
            <a:schemeClr val="accent2">
              <a:hueOff val="-1164290"/>
              <a:satOff val="-67142"/>
              <a:lumOff val="6902"/>
              <a:alphaOff val="0"/>
            </a:schemeClr>
          </a:solidFill>
          <a:prstDash val="dash"/>
          <a:miter lim="800000"/>
        </a:ln>
        <a:effectLst/>
      </dgm:spPr>
    </dgm:pt>
    <dgm:pt modelId="{A31E6AC4-A921-4150-A016-B51BC3454A47}" type="pres">
      <dgm:prSet presAssocID="{1699A0BB-C909-4FA9-B837-46A7920803B8}" presName="EmptyPlaceHolder" presStyleCnt="0"/>
      <dgm:spPr/>
    </dgm:pt>
    <dgm:pt modelId="{4341E87C-FE3E-4313-8F93-73CCEA24947A}" type="pres">
      <dgm:prSet presAssocID="{762F34F0-C9AE-4FF5-8749-365BDC82A655}" presName="spaceBetweenRectangles" presStyleCnt="0"/>
      <dgm:spPr/>
    </dgm:pt>
    <dgm:pt modelId="{F93861CB-1C1C-4AE3-B0D5-D8ADA8FBA00C}" type="pres">
      <dgm:prSet presAssocID="{92FBCD3F-CD39-4D27-BB28-D348679F9001}" presName="composite" presStyleCnt="0"/>
      <dgm:spPr/>
    </dgm:pt>
    <dgm:pt modelId="{4039AE45-63C7-4A21-A9C7-CFADF42C3C83}" type="pres">
      <dgm:prSet presAssocID="{92FBCD3F-CD39-4D27-BB28-D348679F9001}" presName="ConnectorPoint" presStyleLbl="lnNode1" presStyleIdx="5" presStyleCnt="6"/>
      <dgm:spPr>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gm:spPr>
    </dgm:pt>
    <dgm:pt modelId="{FA5C2B87-25BE-4FB2-ABB5-595AF613FCBD}" type="pres">
      <dgm:prSet presAssocID="{92FBCD3F-CD39-4D27-BB28-D348679F9001}" presName="DropPinPlaceHolder" presStyleCnt="0"/>
      <dgm:spPr/>
    </dgm:pt>
    <dgm:pt modelId="{C2AADD9D-77D0-48EA-AFC7-5A486C31EDB6}" type="pres">
      <dgm:prSet presAssocID="{92FBCD3F-CD39-4D27-BB28-D348679F9001}" presName="DropPin" presStyleLbl="alignNode1" presStyleIdx="5" presStyleCnt="6"/>
      <dgm:spPr/>
    </dgm:pt>
    <dgm:pt modelId="{33BC63B6-93A5-4378-B08D-958E48245B9E}" type="pres">
      <dgm:prSet presAssocID="{92FBCD3F-CD39-4D27-BB28-D348679F9001}" presName="Ellipse" presStyleLbl="fgAcc1" presStyleIdx="6" presStyleCnt="7"/>
      <dgm:spPr>
        <a:solidFill>
          <a:schemeClr val="lt1">
            <a:alpha val="90000"/>
            <a:hueOff val="0"/>
            <a:satOff val="0"/>
            <a:lumOff val="0"/>
            <a:alphaOff val="0"/>
          </a:schemeClr>
        </a:solidFill>
        <a:ln w="12700" cap="flat" cmpd="sng" algn="ctr">
          <a:noFill/>
          <a:prstDash val="solid"/>
          <a:miter lim="800000"/>
        </a:ln>
        <a:effectLst/>
      </dgm:spPr>
    </dgm:pt>
    <dgm:pt modelId="{0A594F7A-669E-4E66-B76F-4E3C27414AFE}" type="pres">
      <dgm:prSet presAssocID="{92FBCD3F-CD39-4D27-BB28-D348679F9001}" presName="L2TextContainer" presStyleLbl="revTx" presStyleIdx="10" presStyleCnt="12">
        <dgm:presLayoutVars>
          <dgm:bulletEnabled val="1"/>
        </dgm:presLayoutVars>
      </dgm:prSet>
      <dgm:spPr/>
    </dgm:pt>
    <dgm:pt modelId="{CE559115-E864-420F-A436-769FE9EF1AF3}" type="pres">
      <dgm:prSet presAssocID="{92FBCD3F-CD39-4D27-BB28-D348679F9001}" presName="L1TextContainer" presStyleLbl="revTx" presStyleIdx="11" presStyleCnt="12">
        <dgm:presLayoutVars>
          <dgm:chMax val="1"/>
          <dgm:chPref val="1"/>
          <dgm:bulletEnabled val="1"/>
        </dgm:presLayoutVars>
      </dgm:prSet>
      <dgm:spPr/>
    </dgm:pt>
    <dgm:pt modelId="{2F103067-96D8-49BD-BC6A-DAB59C801242}" type="pres">
      <dgm:prSet presAssocID="{92FBCD3F-CD39-4D27-BB28-D348679F9001}" presName="ConnectLine" presStyleLbl="sibTrans1D1" presStyleIdx="5" presStyleCnt="6"/>
      <dgm:spPr>
        <a:noFill/>
        <a:ln w="12700" cap="flat" cmpd="sng" algn="ctr">
          <a:solidFill>
            <a:schemeClr val="accent2">
              <a:hueOff val="-1455363"/>
              <a:satOff val="-83928"/>
              <a:lumOff val="8628"/>
              <a:alphaOff val="0"/>
            </a:schemeClr>
          </a:solidFill>
          <a:prstDash val="dash"/>
          <a:miter lim="800000"/>
        </a:ln>
        <a:effectLst/>
      </dgm:spPr>
    </dgm:pt>
    <dgm:pt modelId="{2D10C044-ED92-4544-8229-93DC408187CF}" type="pres">
      <dgm:prSet presAssocID="{92FBCD3F-CD39-4D27-BB28-D348679F9001}" presName="EmptyPlaceHolder" presStyleCnt="0"/>
      <dgm:spPr/>
    </dgm:pt>
  </dgm:ptLst>
  <dgm:cxnLst>
    <dgm:cxn modelId="{65B81E0E-FC52-4993-8EEA-9A32AF974DF3}" srcId="{DCDB9E88-24C5-4EA9-BC0D-42B494F9019A}" destId="{8B8B3FD0-6FA4-4809-852B-D1B996A7BBEA}" srcOrd="3" destOrd="0" parTransId="{9EF4069B-BF18-4322-BC09-9D992AF58C9B}" sibTransId="{4549F98B-E51C-43D6-8499-B2816F4216E1}"/>
    <dgm:cxn modelId="{53148D21-CDE8-49F4-AB49-76EDDF629A3C}" srcId="{DCDB9E88-24C5-4EA9-BC0D-42B494F9019A}" destId="{92FBCD3F-CD39-4D27-BB28-D348679F9001}" srcOrd="5" destOrd="0" parTransId="{4C3DD8D4-9179-45C9-AF1E-AA22327571AC}" sibTransId="{D75BCA7E-E4B8-4CB3-B4B0-2B79FB797538}"/>
    <dgm:cxn modelId="{22D0F526-FA8A-4FB0-A131-5531BD205032}" type="presOf" srcId="{A8395FE7-DD03-4A48-A046-69194DCDEA6B}" destId="{F14F3CBA-02E7-4555-B51C-1BE15243F8FE}" srcOrd="0" destOrd="0" presId="urn:microsoft.com/office/officeart/2017/3/layout/DropPinTimeline"/>
    <dgm:cxn modelId="{9CDD212D-3C62-4446-B3F8-FB9FA07133B9}" type="presOf" srcId="{DCDB9E88-24C5-4EA9-BC0D-42B494F9019A}" destId="{46C60325-3AD2-4901-8661-0A4D7E83F90C}" srcOrd="0" destOrd="0" presId="urn:microsoft.com/office/officeart/2017/3/layout/DropPinTimeline"/>
    <dgm:cxn modelId="{BB0D7D39-DBA6-44B0-8B14-8F461C62AAE5}" srcId="{6C1B8668-26FF-40E0-AB32-2ACC1EA4C903}" destId="{A23A3744-EA03-48C6-AC6B-9DCC186A6B50}" srcOrd="0" destOrd="0" parTransId="{8727EC2A-491E-40FA-B0AA-D93B27BB628B}" sibTransId="{398CAA2F-93AF-42D2-A2A1-3003C1B514FD}"/>
    <dgm:cxn modelId="{D54A643E-DE15-4387-BF6A-14FECA46E68F}" srcId="{45942A00-D606-49FD-B809-90A4F7F31BEC}" destId="{A51AA765-37CA-4165-9B6A-63C45409067A}" srcOrd="0" destOrd="0" parTransId="{86245DA2-B398-416C-93D9-9F5AC9466CAE}" sibTransId="{05DE5611-9591-43D1-BE29-49C89AB5AA13}"/>
    <dgm:cxn modelId="{6F6D8A5B-A188-45CC-AFF9-A4023FBEDF67}" srcId="{92FBCD3F-CD39-4D27-BB28-D348679F9001}" destId="{531C6ADE-73B8-492D-AD47-AC8223A82175}" srcOrd="0" destOrd="0" parTransId="{65C16C95-59E9-4056-871F-FE18BD4CA5B9}" sibTransId="{10C78330-CCF1-4FB9-A46D-F42CC7E86314}"/>
    <dgm:cxn modelId="{FA47785D-8F57-4916-99A6-B02834B11606}" type="presOf" srcId="{1699A0BB-C909-4FA9-B837-46A7920803B8}" destId="{203C34CE-B15D-4F7C-B6D3-043FDE0A3392}" srcOrd="0" destOrd="0" presId="urn:microsoft.com/office/officeart/2017/3/layout/DropPinTimeline"/>
    <dgm:cxn modelId="{C020205E-5580-462B-9A13-DAFD588CB176}" type="presOf" srcId="{45942A00-D606-49FD-B809-90A4F7F31BEC}" destId="{C80EA543-A23B-4BD7-A820-CAD3B1C83C1D}" srcOrd="0" destOrd="0" presId="urn:microsoft.com/office/officeart/2017/3/layout/DropPinTimeline"/>
    <dgm:cxn modelId="{53AD7942-D332-4CD8-9D9D-27807425607A}" type="presOf" srcId="{531C6ADE-73B8-492D-AD47-AC8223A82175}" destId="{0A594F7A-669E-4E66-B76F-4E3C27414AFE}" srcOrd="0" destOrd="0" presId="urn:microsoft.com/office/officeart/2017/3/layout/DropPinTimeline"/>
    <dgm:cxn modelId="{F104264C-7C6D-44F5-BD17-6D6C2004245D}" type="presOf" srcId="{92FBCD3F-CD39-4D27-BB28-D348679F9001}" destId="{CE559115-E864-420F-A436-769FE9EF1AF3}" srcOrd="0" destOrd="0" presId="urn:microsoft.com/office/officeart/2017/3/layout/DropPinTimeline"/>
    <dgm:cxn modelId="{5C53974E-468D-4ED7-BEA4-E2CF90B25ABC}" type="presOf" srcId="{8B8B3FD0-6FA4-4809-852B-D1B996A7BBEA}" destId="{EAC002EC-1D8D-4997-8084-B65D7CECAE14}" srcOrd="0" destOrd="0" presId="urn:microsoft.com/office/officeart/2017/3/layout/DropPinTimeline"/>
    <dgm:cxn modelId="{B45CE26E-FD4E-4FE0-81D1-737BBE1A6268}" srcId="{DCDB9E88-24C5-4EA9-BC0D-42B494F9019A}" destId="{45942A00-D606-49FD-B809-90A4F7F31BEC}" srcOrd="1" destOrd="0" parTransId="{F88A2933-4D3D-449B-BD83-E93D1A365D80}" sibTransId="{A844A84E-7157-457C-99EC-E1D07C63E165}"/>
    <dgm:cxn modelId="{3F57F970-E1A2-4DF5-BCD6-2E7A25F95A84}" type="presOf" srcId="{6C1B8668-26FF-40E0-AB32-2ACC1EA4C903}" destId="{9832A761-1729-4DCC-A65F-89880617D8AF}" srcOrd="0" destOrd="0" presId="urn:microsoft.com/office/officeart/2017/3/layout/DropPinTimeline"/>
    <dgm:cxn modelId="{800A3B71-0004-403F-8D10-8C8371C49BF0}" srcId="{1699A0BB-C909-4FA9-B837-46A7920803B8}" destId="{C6500687-94E0-4A3E-95BD-E7C66448328B}" srcOrd="0" destOrd="0" parTransId="{3E60E712-7698-44DB-B570-BC3A275869AE}" sibTransId="{95EF5F66-F6A9-49E0-B01D-764C9270F2B6}"/>
    <dgm:cxn modelId="{F2FEF5AB-D260-425A-9D7A-63730843B5A5}" srcId="{A8395FE7-DD03-4A48-A046-69194DCDEA6B}" destId="{AB9D7F2E-31C7-44C9-8602-084168A479B8}" srcOrd="0" destOrd="0" parTransId="{FB3E1C49-7670-4EE9-92F5-A5913DE876A3}" sibTransId="{5B97B732-9F6B-4C86-849B-EE53850F286A}"/>
    <dgm:cxn modelId="{1020BEB3-B2B6-4F8C-93F8-EEE3E68BFE74}" type="presOf" srcId="{A51AA765-37CA-4165-9B6A-63C45409067A}" destId="{9B74372D-33FA-4483-AA5A-B82D32E89B3E}" srcOrd="0" destOrd="0" presId="urn:microsoft.com/office/officeart/2017/3/layout/DropPinTimeline"/>
    <dgm:cxn modelId="{66F72DB4-381D-4E0D-A971-8B58EF8779E4}" type="presOf" srcId="{AB9D7F2E-31C7-44C9-8602-084168A479B8}" destId="{A5955C3A-71C6-4606-9DFD-897BCA6638FA}" srcOrd="0" destOrd="0" presId="urn:microsoft.com/office/officeart/2017/3/layout/DropPinTimeline"/>
    <dgm:cxn modelId="{FC89E2C0-D861-41C4-A05F-8B979ECD2860}" srcId="{8B8B3FD0-6FA4-4809-852B-D1B996A7BBEA}" destId="{F5932C4A-51FC-44FC-BC3F-0DEDBE0CFD5A}" srcOrd="0" destOrd="0" parTransId="{131C3BD1-91F2-4D63-B24D-DDA3EE8B0842}" sibTransId="{41D1BCD4-B94F-44CF-9BA5-9EB3D61F4397}"/>
    <dgm:cxn modelId="{7CCAB1C5-FA99-4A37-BB3B-34EF3CDC1186}" type="presOf" srcId="{F5932C4A-51FC-44FC-BC3F-0DEDBE0CFD5A}" destId="{AA473CB5-2C12-425C-80DC-CA9AC2732030}" srcOrd="0" destOrd="0" presId="urn:microsoft.com/office/officeart/2017/3/layout/DropPinTimeline"/>
    <dgm:cxn modelId="{B3EAA8CB-6237-4AE4-96F3-C461FE085192}" type="presOf" srcId="{A23A3744-EA03-48C6-AC6B-9DCC186A6B50}" destId="{5F635D97-6528-43D7-8F0F-C830F88FF205}" srcOrd="0" destOrd="0" presId="urn:microsoft.com/office/officeart/2017/3/layout/DropPinTimeline"/>
    <dgm:cxn modelId="{F559D3DA-BE33-4030-8669-0EF2D1BB1E2B}" srcId="{DCDB9E88-24C5-4EA9-BC0D-42B494F9019A}" destId="{1699A0BB-C909-4FA9-B837-46A7920803B8}" srcOrd="4" destOrd="0" parTransId="{FAF42DB7-85D5-4457-B40C-80843DAB76C0}" sibTransId="{762F34F0-C9AE-4FF5-8749-365BDC82A655}"/>
    <dgm:cxn modelId="{E5D996EF-6BC3-4525-84ED-F18462956B9D}" type="presOf" srcId="{C6500687-94E0-4A3E-95BD-E7C66448328B}" destId="{18FFD470-7194-4C47-9975-5FAD104E9E0D}" srcOrd="0" destOrd="0" presId="urn:microsoft.com/office/officeart/2017/3/layout/DropPinTimeline"/>
    <dgm:cxn modelId="{1FEDC8F1-2CB3-4B03-BEF1-9B6161C42BB9}" srcId="{DCDB9E88-24C5-4EA9-BC0D-42B494F9019A}" destId="{A8395FE7-DD03-4A48-A046-69194DCDEA6B}" srcOrd="0" destOrd="0" parTransId="{E39D5809-7B24-4783-9C38-E6227B023083}" sibTransId="{67E53EA6-1B58-4D08-9919-45188548543E}"/>
    <dgm:cxn modelId="{141364F5-18F0-4695-95BD-5B26843E433F}" srcId="{DCDB9E88-24C5-4EA9-BC0D-42B494F9019A}" destId="{6C1B8668-26FF-40E0-AB32-2ACC1EA4C903}" srcOrd="2" destOrd="0" parTransId="{E3554A5D-1A87-4682-B997-A6FC686BDC44}" sibTransId="{96565E88-ACE7-4B1D-A5A2-08922AEB1E17}"/>
    <dgm:cxn modelId="{FB6F6C23-F486-44A8-AA9C-E8349135489A}" type="presParOf" srcId="{46C60325-3AD2-4901-8661-0A4D7E83F90C}" destId="{29511272-522A-4E38-9537-FCA410905E7F}" srcOrd="0" destOrd="0" presId="urn:microsoft.com/office/officeart/2017/3/layout/DropPinTimeline"/>
    <dgm:cxn modelId="{F6A20B98-FD0A-4C65-80E5-57BD4F9316D7}" type="presParOf" srcId="{46C60325-3AD2-4901-8661-0A4D7E83F90C}" destId="{D653979A-19FA-40CA-91A5-AA6F69ACDD84}" srcOrd="1" destOrd="0" presId="urn:microsoft.com/office/officeart/2017/3/layout/DropPinTimeline"/>
    <dgm:cxn modelId="{ADE97B01-6E63-4353-AC78-556ADDEF5295}" type="presParOf" srcId="{D653979A-19FA-40CA-91A5-AA6F69ACDD84}" destId="{F10D5B21-310A-4525-8A21-46848EB18A70}" srcOrd="0" destOrd="0" presId="urn:microsoft.com/office/officeart/2017/3/layout/DropPinTimeline"/>
    <dgm:cxn modelId="{3BE108EC-1A31-4959-B47E-41297212A412}" type="presParOf" srcId="{F10D5B21-310A-4525-8A21-46848EB18A70}" destId="{BABF01EF-E8AF-485C-B948-FD4738AC7C76}" srcOrd="0" destOrd="0" presId="urn:microsoft.com/office/officeart/2017/3/layout/DropPinTimeline"/>
    <dgm:cxn modelId="{5BBA2C7E-B574-4F42-8AFF-270B484793BF}" type="presParOf" srcId="{F10D5B21-310A-4525-8A21-46848EB18A70}" destId="{ACC3F2A6-2528-4B0F-BC0B-48AA1E75CEE8}" srcOrd="1" destOrd="0" presId="urn:microsoft.com/office/officeart/2017/3/layout/DropPinTimeline"/>
    <dgm:cxn modelId="{173D564C-571A-4651-AA07-4F453EEF410B}" type="presParOf" srcId="{ACC3F2A6-2528-4B0F-BC0B-48AA1E75CEE8}" destId="{D9DBCD24-E538-4E34-9781-8DED57DD7A88}" srcOrd="0" destOrd="0" presId="urn:microsoft.com/office/officeart/2017/3/layout/DropPinTimeline"/>
    <dgm:cxn modelId="{82150F93-B75D-47D1-A5F7-65D2268941B8}" type="presParOf" srcId="{ACC3F2A6-2528-4B0F-BC0B-48AA1E75CEE8}" destId="{C1E48B99-D480-4FF8-925A-C78975126804}" srcOrd="1" destOrd="0" presId="urn:microsoft.com/office/officeart/2017/3/layout/DropPinTimeline"/>
    <dgm:cxn modelId="{DCC79170-3E5F-4AE2-899E-D237DB3D2062}" type="presParOf" srcId="{F10D5B21-310A-4525-8A21-46848EB18A70}" destId="{A5955C3A-71C6-4606-9DFD-897BCA6638FA}" srcOrd="2" destOrd="0" presId="urn:microsoft.com/office/officeart/2017/3/layout/DropPinTimeline"/>
    <dgm:cxn modelId="{8B747839-7712-416D-95E6-DC05E8AB70AF}" type="presParOf" srcId="{F10D5B21-310A-4525-8A21-46848EB18A70}" destId="{F14F3CBA-02E7-4555-B51C-1BE15243F8FE}" srcOrd="3" destOrd="0" presId="urn:microsoft.com/office/officeart/2017/3/layout/DropPinTimeline"/>
    <dgm:cxn modelId="{0C0E1B54-BFF0-406C-AEA6-C12464FD4653}" type="presParOf" srcId="{F10D5B21-310A-4525-8A21-46848EB18A70}" destId="{CB41B7FA-C407-44A0-8760-662EC5D70C7E}" srcOrd="4" destOrd="0" presId="urn:microsoft.com/office/officeart/2017/3/layout/DropPinTimeline"/>
    <dgm:cxn modelId="{3E904B86-335C-4513-84B9-C5F8E65D953C}" type="presParOf" srcId="{F10D5B21-310A-4525-8A21-46848EB18A70}" destId="{339701D6-3824-4CB0-93A2-1B4D2522D550}" srcOrd="5" destOrd="0" presId="urn:microsoft.com/office/officeart/2017/3/layout/DropPinTimeline"/>
    <dgm:cxn modelId="{DFC5CA0E-A9EF-4FF9-82BF-C362676872B0}" type="presParOf" srcId="{D653979A-19FA-40CA-91A5-AA6F69ACDD84}" destId="{7A28104C-01C1-4CD0-AA91-E74C8172D123}" srcOrd="1" destOrd="0" presId="urn:microsoft.com/office/officeart/2017/3/layout/DropPinTimeline"/>
    <dgm:cxn modelId="{7546519A-6CB7-464F-BA98-84020787C4F6}" type="presParOf" srcId="{D653979A-19FA-40CA-91A5-AA6F69ACDD84}" destId="{9D4EFC26-55D2-41E3-A898-C464E3C36174}" srcOrd="2" destOrd="0" presId="urn:microsoft.com/office/officeart/2017/3/layout/DropPinTimeline"/>
    <dgm:cxn modelId="{34EDA0B0-D280-4075-BD1C-F2A9CF8296B0}" type="presParOf" srcId="{9D4EFC26-55D2-41E3-A898-C464E3C36174}" destId="{BC20DC92-24CE-4518-8074-B33B4DC56A68}" srcOrd="0" destOrd="0" presId="urn:microsoft.com/office/officeart/2017/3/layout/DropPinTimeline"/>
    <dgm:cxn modelId="{F5A7A085-19F8-4EE4-9824-DEF355276557}" type="presParOf" srcId="{9D4EFC26-55D2-41E3-A898-C464E3C36174}" destId="{9C13F5FE-3F88-4C7A-8B32-9551AF4C60B7}" srcOrd="1" destOrd="0" presId="urn:microsoft.com/office/officeart/2017/3/layout/DropPinTimeline"/>
    <dgm:cxn modelId="{24A4B7F7-8D50-499C-81D3-59A23BF4543C}" type="presParOf" srcId="{9C13F5FE-3F88-4C7A-8B32-9551AF4C60B7}" destId="{B14FC62A-EF6E-4780-8320-0A4E6510CCE0}" srcOrd="0" destOrd="0" presId="urn:microsoft.com/office/officeart/2017/3/layout/DropPinTimeline"/>
    <dgm:cxn modelId="{4F1A1B59-205F-439A-AF35-43C7D5EB2EF5}" type="presParOf" srcId="{9C13F5FE-3F88-4C7A-8B32-9551AF4C60B7}" destId="{631E7159-DBCA-4F96-97C2-22C36AA162AD}" srcOrd="1" destOrd="0" presId="urn:microsoft.com/office/officeart/2017/3/layout/DropPinTimeline"/>
    <dgm:cxn modelId="{C02BBABC-E002-4B7E-8EB9-9382E7E82B6C}" type="presParOf" srcId="{9D4EFC26-55D2-41E3-A898-C464E3C36174}" destId="{9B74372D-33FA-4483-AA5A-B82D32E89B3E}" srcOrd="2" destOrd="0" presId="urn:microsoft.com/office/officeart/2017/3/layout/DropPinTimeline"/>
    <dgm:cxn modelId="{495A5BD6-5366-4D2A-9504-B3EE3F92320F}" type="presParOf" srcId="{9D4EFC26-55D2-41E3-A898-C464E3C36174}" destId="{C80EA543-A23B-4BD7-A820-CAD3B1C83C1D}" srcOrd="3" destOrd="0" presId="urn:microsoft.com/office/officeart/2017/3/layout/DropPinTimeline"/>
    <dgm:cxn modelId="{DC9C1CD9-092B-4D99-86B1-08D14D63E175}" type="presParOf" srcId="{9D4EFC26-55D2-41E3-A898-C464E3C36174}" destId="{27EFEA09-6DC4-4647-B30C-C7C1BF72B622}" srcOrd="4" destOrd="0" presId="urn:microsoft.com/office/officeart/2017/3/layout/DropPinTimeline"/>
    <dgm:cxn modelId="{34BF4B75-ECDA-4EEB-9583-FBE3CBF88A38}" type="presParOf" srcId="{9D4EFC26-55D2-41E3-A898-C464E3C36174}" destId="{99503E40-9057-49CD-8EED-1A6AFB54A8CB}" srcOrd="5" destOrd="0" presId="urn:microsoft.com/office/officeart/2017/3/layout/DropPinTimeline"/>
    <dgm:cxn modelId="{41602213-10D0-4F08-9C3C-4E458F2476ED}" type="presParOf" srcId="{D653979A-19FA-40CA-91A5-AA6F69ACDD84}" destId="{E72D644A-84DF-4700-9218-5E2C38E484D4}" srcOrd="3" destOrd="0" presId="urn:microsoft.com/office/officeart/2017/3/layout/DropPinTimeline"/>
    <dgm:cxn modelId="{CAC8B2EC-C294-4C5F-B355-33EE8F6E1A02}" type="presParOf" srcId="{D653979A-19FA-40CA-91A5-AA6F69ACDD84}" destId="{5B06576D-9558-4BA6-B747-675B29649B1C}" srcOrd="4" destOrd="0" presId="urn:microsoft.com/office/officeart/2017/3/layout/DropPinTimeline"/>
    <dgm:cxn modelId="{D365A7E4-E526-4B15-964C-41C5FEC7EAB1}" type="presParOf" srcId="{5B06576D-9558-4BA6-B747-675B29649B1C}" destId="{C3F3FC27-3112-47F8-B686-D5282529E941}" srcOrd="0" destOrd="0" presId="urn:microsoft.com/office/officeart/2017/3/layout/DropPinTimeline"/>
    <dgm:cxn modelId="{BE3E3089-341F-4A5F-A915-505547999C44}" type="presParOf" srcId="{5B06576D-9558-4BA6-B747-675B29649B1C}" destId="{DE8F914C-E7CF-4832-B017-8CB727DCCC87}" srcOrd="1" destOrd="0" presId="urn:microsoft.com/office/officeart/2017/3/layout/DropPinTimeline"/>
    <dgm:cxn modelId="{FED87C7E-BF62-4A11-A2F6-7BA0681F9395}" type="presParOf" srcId="{DE8F914C-E7CF-4832-B017-8CB727DCCC87}" destId="{314A13D2-2166-4FF2-B979-AC554DD73D75}" srcOrd="0" destOrd="0" presId="urn:microsoft.com/office/officeart/2017/3/layout/DropPinTimeline"/>
    <dgm:cxn modelId="{91DC57A1-BB04-480B-B3A9-59AD9763A797}" type="presParOf" srcId="{DE8F914C-E7CF-4832-B017-8CB727DCCC87}" destId="{37193255-A98A-4B33-81FE-8925EE6AF691}" srcOrd="1" destOrd="0" presId="urn:microsoft.com/office/officeart/2017/3/layout/DropPinTimeline"/>
    <dgm:cxn modelId="{467905F1-4342-455F-B50F-1CCED2174F83}" type="presParOf" srcId="{5B06576D-9558-4BA6-B747-675B29649B1C}" destId="{5F635D97-6528-43D7-8F0F-C830F88FF205}" srcOrd="2" destOrd="0" presId="urn:microsoft.com/office/officeart/2017/3/layout/DropPinTimeline"/>
    <dgm:cxn modelId="{FB3313CE-DDD3-4827-A735-65075AB56AAC}" type="presParOf" srcId="{5B06576D-9558-4BA6-B747-675B29649B1C}" destId="{9832A761-1729-4DCC-A65F-89880617D8AF}" srcOrd="3" destOrd="0" presId="urn:microsoft.com/office/officeart/2017/3/layout/DropPinTimeline"/>
    <dgm:cxn modelId="{BD141A3D-4B64-4A2C-9E5F-77C868B1110A}" type="presParOf" srcId="{5B06576D-9558-4BA6-B747-675B29649B1C}" destId="{2EB2787F-C42D-4B51-A842-FEE35D1C5D49}" srcOrd="4" destOrd="0" presId="urn:microsoft.com/office/officeart/2017/3/layout/DropPinTimeline"/>
    <dgm:cxn modelId="{8526199F-D091-4864-BB5C-6CB3D62F0EFA}" type="presParOf" srcId="{5B06576D-9558-4BA6-B747-675B29649B1C}" destId="{79B3A486-FD56-43C0-883A-1D827872623A}" srcOrd="5" destOrd="0" presId="urn:microsoft.com/office/officeart/2017/3/layout/DropPinTimeline"/>
    <dgm:cxn modelId="{4B180979-2CCD-4177-A48D-4C0A2409A79D}" type="presParOf" srcId="{D653979A-19FA-40CA-91A5-AA6F69ACDD84}" destId="{CE4EAFFA-1788-4B35-8F62-4334EF6789E3}" srcOrd="5" destOrd="0" presId="urn:microsoft.com/office/officeart/2017/3/layout/DropPinTimeline"/>
    <dgm:cxn modelId="{165D5A70-F1F9-4691-B11F-1D7EC2A33629}" type="presParOf" srcId="{D653979A-19FA-40CA-91A5-AA6F69ACDD84}" destId="{FC3B17F8-97AE-4AD8-AA76-2627B1F9C4AB}" srcOrd="6" destOrd="0" presId="urn:microsoft.com/office/officeart/2017/3/layout/DropPinTimeline"/>
    <dgm:cxn modelId="{50DD1CA2-3C67-4CF5-AE9D-C91B8BD812A6}" type="presParOf" srcId="{FC3B17F8-97AE-4AD8-AA76-2627B1F9C4AB}" destId="{BC3ED6F0-31E2-4D1F-8C27-2C0DC4741D3D}" srcOrd="0" destOrd="0" presId="urn:microsoft.com/office/officeart/2017/3/layout/DropPinTimeline"/>
    <dgm:cxn modelId="{1F198130-3D1D-4112-B824-F57442B7B6A5}" type="presParOf" srcId="{FC3B17F8-97AE-4AD8-AA76-2627B1F9C4AB}" destId="{9BDA3A50-41C1-47DA-ACEF-46A2EC8C1F74}" srcOrd="1" destOrd="0" presId="urn:microsoft.com/office/officeart/2017/3/layout/DropPinTimeline"/>
    <dgm:cxn modelId="{443A4926-7B46-4C76-AFEF-E1A4133801B8}" type="presParOf" srcId="{9BDA3A50-41C1-47DA-ACEF-46A2EC8C1F74}" destId="{3350CBC1-DF86-46E5-8805-DF3E33D901BA}" srcOrd="0" destOrd="0" presId="urn:microsoft.com/office/officeart/2017/3/layout/DropPinTimeline"/>
    <dgm:cxn modelId="{44E945F0-E13D-42B2-84F8-5C37981B398C}" type="presParOf" srcId="{9BDA3A50-41C1-47DA-ACEF-46A2EC8C1F74}" destId="{B90A6DEF-0839-41D9-BAFB-D2F07DC49FCE}" srcOrd="1" destOrd="0" presId="urn:microsoft.com/office/officeart/2017/3/layout/DropPinTimeline"/>
    <dgm:cxn modelId="{0A904018-8AA9-4952-875C-25ED4B0DC3D4}" type="presParOf" srcId="{FC3B17F8-97AE-4AD8-AA76-2627B1F9C4AB}" destId="{AA473CB5-2C12-425C-80DC-CA9AC2732030}" srcOrd="2" destOrd="0" presId="urn:microsoft.com/office/officeart/2017/3/layout/DropPinTimeline"/>
    <dgm:cxn modelId="{6391D47C-F2B4-4790-82FA-7294B3344197}" type="presParOf" srcId="{FC3B17F8-97AE-4AD8-AA76-2627B1F9C4AB}" destId="{EAC002EC-1D8D-4997-8084-B65D7CECAE14}" srcOrd="3" destOrd="0" presId="urn:microsoft.com/office/officeart/2017/3/layout/DropPinTimeline"/>
    <dgm:cxn modelId="{48ECB202-978D-463A-836B-A93E47A0CF23}" type="presParOf" srcId="{FC3B17F8-97AE-4AD8-AA76-2627B1F9C4AB}" destId="{22C8C365-6A10-4927-A077-A03D2B164D59}" srcOrd="4" destOrd="0" presId="urn:microsoft.com/office/officeart/2017/3/layout/DropPinTimeline"/>
    <dgm:cxn modelId="{8B365056-B17F-4E49-925C-8458450D2465}" type="presParOf" srcId="{FC3B17F8-97AE-4AD8-AA76-2627B1F9C4AB}" destId="{07790E5F-CD2B-496B-94DB-1612D0D19077}" srcOrd="5" destOrd="0" presId="urn:microsoft.com/office/officeart/2017/3/layout/DropPinTimeline"/>
    <dgm:cxn modelId="{CC901F23-478D-4708-8207-0D283F778CAD}" type="presParOf" srcId="{D653979A-19FA-40CA-91A5-AA6F69ACDD84}" destId="{FA56C28B-536D-441E-93C8-99FC6011DBC0}" srcOrd="7" destOrd="0" presId="urn:microsoft.com/office/officeart/2017/3/layout/DropPinTimeline"/>
    <dgm:cxn modelId="{418B4B70-B9BE-4170-B1B9-E6B8B8CCF493}" type="presParOf" srcId="{D653979A-19FA-40CA-91A5-AA6F69ACDD84}" destId="{C45954ED-471C-4935-B2FB-C6E6FCD0DDA3}" srcOrd="8" destOrd="0" presId="urn:microsoft.com/office/officeart/2017/3/layout/DropPinTimeline"/>
    <dgm:cxn modelId="{74B8EA81-F3AF-4D8B-BC35-A55E14617F63}" type="presParOf" srcId="{C45954ED-471C-4935-B2FB-C6E6FCD0DDA3}" destId="{373BE682-A225-4798-83E1-71BF7B608031}" srcOrd="0" destOrd="0" presId="urn:microsoft.com/office/officeart/2017/3/layout/DropPinTimeline"/>
    <dgm:cxn modelId="{8802B1C8-FD9B-4B03-AA86-8EB5AA468DB7}" type="presParOf" srcId="{C45954ED-471C-4935-B2FB-C6E6FCD0DDA3}" destId="{E5CC21C2-B33A-4BCF-8F7C-9777A026D81A}" srcOrd="1" destOrd="0" presId="urn:microsoft.com/office/officeart/2017/3/layout/DropPinTimeline"/>
    <dgm:cxn modelId="{3F0E2F47-F5CF-4F7F-BC91-9207F2CDB406}" type="presParOf" srcId="{E5CC21C2-B33A-4BCF-8F7C-9777A026D81A}" destId="{768926BE-35B4-4C6D-8FEF-041E83A499EB}" srcOrd="0" destOrd="0" presId="urn:microsoft.com/office/officeart/2017/3/layout/DropPinTimeline"/>
    <dgm:cxn modelId="{AD299F97-4FF9-4388-AD89-86FD08A7838F}" type="presParOf" srcId="{E5CC21C2-B33A-4BCF-8F7C-9777A026D81A}" destId="{3B88D31A-BE61-44AB-A495-76C7A65D5CFE}" srcOrd="1" destOrd="0" presId="urn:microsoft.com/office/officeart/2017/3/layout/DropPinTimeline"/>
    <dgm:cxn modelId="{0F5F9A35-2CF6-4FA0-A98C-4D95EC55F2B1}" type="presParOf" srcId="{C45954ED-471C-4935-B2FB-C6E6FCD0DDA3}" destId="{18FFD470-7194-4C47-9975-5FAD104E9E0D}" srcOrd="2" destOrd="0" presId="urn:microsoft.com/office/officeart/2017/3/layout/DropPinTimeline"/>
    <dgm:cxn modelId="{1D6E3A71-FE01-4F46-9396-264A37D49361}" type="presParOf" srcId="{C45954ED-471C-4935-B2FB-C6E6FCD0DDA3}" destId="{203C34CE-B15D-4F7C-B6D3-043FDE0A3392}" srcOrd="3" destOrd="0" presId="urn:microsoft.com/office/officeart/2017/3/layout/DropPinTimeline"/>
    <dgm:cxn modelId="{2FF460B6-9869-406D-818E-31FE3B2C1DB0}" type="presParOf" srcId="{C45954ED-471C-4935-B2FB-C6E6FCD0DDA3}" destId="{FEDB2D29-628C-4699-921A-A871D42568B1}" srcOrd="4" destOrd="0" presId="urn:microsoft.com/office/officeart/2017/3/layout/DropPinTimeline"/>
    <dgm:cxn modelId="{E32E2B27-5C70-4B70-8CD3-A03C790E36B7}" type="presParOf" srcId="{C45954ED-471C-4935-B2FB-C6E6FCD0DDA3}" destId="{A31E6AC4-A921-4150-A016-B51BC3454A47}" srcOrd="5" destOrd="0" presId="urn:microsoft.com/office/officeart/2017/3/layout/DropPinTimeline"/>
    <dgm:cxn modelId="{AC069F92-6BEC-4366-9AC9-91602137F747}" type="presParOf" srcId="{D653979A-19FA-40CA-91A5-AA6F69ACDD84}" destId="{4341E87C-FE3E-4313-8F93-73CCEA24947A}" srcOrd="9" destOrd="0" presId="urn:microsoft.com/office/officeart/2017/3/layout/DropPinTimeline"/>
    <dgm:cxn modelId="{E20A7C16-3AEE-499A-8D97-E22450D44F3F}" type="presParOf" srcId="{D653979A-19FA-40CA-91A5-AA6F69ACDD84}" destId="{F93861CB-1C1C-4AE3-B0D5-D8ADA8FBA00C}" srcOrd="10" destOrd="0" presId="urn:microsoft.com/office/officeart/2017/3/layout/DropPinTimeline"/>
    <dgm:cxn modelId="{E16D2834-B598-4F42-832C-4907D11168FB}" type="presParOf" srcId="{F93861CB-1C1C-4AE3-B0D5-D8ADA8FBA00C}" destId="{4039AE45-63C7-4A21-A9C7-CFADF42C3C83}" srcOrd="0" destOrd="0" presId="urn:microsoft.com/office/officeart/2017/3/layout/DropPinTimeline"/>
    <dgm:cxn modelId="{9885B545-6288-43AA-A7E6-777823B17002}" type="presParOf" srcId="{F93861CB-1C1C-4AE3-B0D5-D8ADA8FBA00C}" destId="{FA5C2B87-25BE-4FB2-ABB5-595AF613FCBD}" srcOrd="1" destOrd="0" presId="urn:microsoft.com/office/officeart/2017/3/layout/DropPinTimeline"/>
    <dgm:cxn modelId="{5C27BBC5-547F-4EDE-852D-C41C75F75BC7}" type="presParOf" srcId="{FA5C2B87-25BE-4FB2-ABB5-595AF613FCBD}" destId="{C2AADD9D-77D0-48EA-AFC7-5A486C31EDB6}" srcOrd="0" destOrd="0" presId="urn:microsoft.com/office/officeart/2017/3/layout/DropPinTimeline"/>
    <dgm:cxn modelId="{F1889FD0-C1CD-4DE0-9011-BC0697266C8B}" type="presParOf" srcId="{FA5C2B87-25BE-4FB2-ABB5-595AF613FCBD}" destId="{33BC63B6-93A5-4378-B08D-958E48245B9E}" srcOrd="1" destOrd="0" presId="urn:microsoft.com/office/officeart/2017/3/layout/DropPinTimeline"/>
    <dgm:cxn modelId="{D2AE8B65-53BA-4C12-A79B-30427E3D03B8}" type="presParOf" srcId="{F93861CB-1C1C-4AE3-B0D5-D8ADA8FBA00C}" destId="{0A594F7A-669E-4E66-B76F-4E3C27414AFE}" srcOrd="2" destOrd="0" presId="urn:microsoft.com/office/officeart/2017/3/layout/DropPinTimeline"/>
    <dgm:cxn modelId="{3077F55A-ABCC-4CC1-ABD9-54500EBC4CF7}" type="presParOf" srcId="{F93861CB-1C1C-4AE3-B0D5-D8ADA8FBA00C}" destId="{CE559115-E864-420F-A436-769FE9EF1AF3}" srcOrd="3" destOrd="0" presId="urn:microsoft.com/office/officeart/2017/3/layout/DropPinTimeline"/>
    <dgm:cxn modelId="{640FB923-7837-4C2A-B711-158045F969CE}" type="presParOf" srcId="{F93861CB-1C1C-4AE3-B0D5-D8ADA8FBA00C}" destId="{2F103067-96D8-49BD-BC6A-DAB59C801242}" srcOrd="4" destOrd="0" presId="urn:microsoft.com/office/officeart/2017/3/layout/DropPinTimeline"/>
    <dgm:cxn modelId="{F4098BFE-ECD7-411C-A952-FB7E1356C49C}" type="presParOf" srcId="{F93861CB-1C1C-4AE3-B0D5-D8ADA8FBA00C}" destId="{2D10C044-ED92-4544-8229-93DC408187CF}"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DB9E88-24C5-4EA9-BC0D-42B494F9019A}" type="doc">
      <dgm:prSet loTypeId="urn:microsoft.com/office/officeart/2017/3/layout/DropPinTimeline" loCatId="process" qsTypeId="urn:microsoft.com/office/officeart/2005/8/quickstyle/simple1" qsCatId="simple" csTypeId="urn:microsoft.com/office/officeart/2005/8/colors/colorful2" csCatId="colorful" phldr="1"/>
      <dgm:spPr/>
      <dgm:t>
        <a:bodyPr/>
        <a:lstStyle/>
        <a:p>
          <a:endParaRPr lang="en-US"/>
        </a:p>
      </dgm:t>
    </dgm:pt>
    <dgm:pt modelId="{A8395FE7-DD03-4A48-A046-69194DCDEA6B}">
      <dgm:prSet/>
      <dgm:spPr/>
      <dgm:t>
        <a:bodyPr/>
        <a:lstStyle/>
        <a:p>
          <a:pPr>
            <a:defRPr b="1"/>
          </a:pPr>
          <a:r>
            <a:rPr lang="en-US" dirty="0"/>
            <a:t>5 June 2020</a:t>
          </a:r>
        </a:p>
      </dgm:t>
    </dgm:pt>
    <dgm:pt modelId="{E39D5809-7B24-4783-9C38-E6227B023083}" type="parTrans" cxnId="{1FEDC8F1-2CB3-4B03-BEF1-9B6161C42BB9}">
      <dgm:prSet/>
      <dgm:spPr/>
      <dgm:t>
        <a:bodyPr/>
        <a:lstStyle/>
        <a:p>
          <a:endParaRPr lang="en-US"/>
        </a:p>
      </dgm:t>
    </dgm:pt>
    <dgm:pt modelId="{67E53EA6-1B58-4D08-9919-45188548543E}" type="sibTrans" cxnId="{1FEDC8F1-2CB3-4B03-BEF1-9B6161C42BB9}">
      <dgm:prSet/>
      <dgm:spPr/>
      <dgm:t>
        <a:bodyPr/>
        <a:lstStyle/>
        <a:p>
          <a:endParaRPr lang="en-US"/>
        </a:p>
      </dgm:t>
    </dgm:pt>
    <dgm:pt modelId="{AB9D7F2E-31C7-44C9-8602-084168A479B8}">
      <dgm:prSet/>
      <dgm:spPr/>
      <dgm:t>
        <a:bodyPr/>
        <a:lstStyle/>
        <a:p>
          <a:r>
            <a:rPr lang="en-US" dirty="0"/>
            <a:t>First PPE Distribution for Businesses</a:t>
          </a:r>
        </a:p>
      </dgm:t>
    </dgm:pt>
    <dgm:pt modelId="{FB3E1C49-7670-4EE9-92F5-A5913DE876A3}" type="parTrans" cxnId="{F2FEF5AB-D260-425A-9D7A-63730843B5A5}">
      <dgm:prSet/>
      <dgm:spPr/>
      <dgm:t>
        <a:bodyPr/>
        <a:lstStyle/>
        <a:p>
          <a:endParaRPr lang="en-US"/>
        </a:p>
      </dgm:t>
    </dgm:pt>
    <dgm:pt modelId="{5B97B732-9F6B-4C86-849B-EE53850F286A}" type="sibTrans" cxnId="{F2FEF5AB-D260-425A-9D7A-63730843B5A5}">
      <dgm:prSet/>
      <dgm:spPr/>
      <dgm:t>
        <a:bodyPr/>
        <a:lstStyle/>
        <a:p>
          <a:endParaRPr lang="en-US"/>
        </a:p>
      </dgm:t>
    </dgm:pt>
    <dgm:pt modelId="{45942A00-D606-49FD-B809-90A4F7F31BEC}">
      <dgm:prSet/>
      <dgm:spPr/>
      <dgm:t>
        <a:bodyPr/>
        <a:lstStyle/>
        <a:p>
          <a:pPr>
            <a:defRPr b="1"/>
          </a:pPr>
          <a:r>
            <a:rPr lang="en-US" dirty="0"/>
            <a:t>3 August 2020</a:t>
          </a:r>
        </a:p>
      </dgm:t>
    </dgm:pt>
    <dgm:pt modelId="{F88A2933-4D3D-449B-BD83-E93D1A365D80}" type="parTrans" cxnId="{B45CE26E-FD4E-4FE0-81D1-737BBE1A6268}">
      <dgm:prSet/>
      <dgm:spPr/>
      <dgm:t>
        <a:bodyPr/>
        <a:lstStyle/>
        <a:p>
          <a:endParaRPr lang="en-US"/>
        </a:p>
      </dgm:t>
    </dgm:pt>
    <dgm:pt modelId="{A844A84E-7157-457C-99EC-E1D07C63E165}" type="sibTrans" cxnId="{B45CE26E-FD4E-4FE0-81D1-737BBE1A6268}">
      <dgm:prSet/>
      <dgm:spPr/>
      <dgm:t>
        <a:bodyPr/>
        <a:lstStyle/>
        <a:p>
          <a:endParaRPr lang="en-US"/>
        </a:p>
      </dgm:t>
    </dgm:pt>
    <dgm:pt modelId="{A51AA765-37CA-4165-9B6A-63C45409067A}">
      <dgm:prSet/>
      <dgm:spPr/>
      <dgm:t>
        <a:bodyPr/>
        <a:lstStyle/>
        <a:p>
          <a:r>
            <a:rPr lang="en-US" dirty="0"/>
            <a:t>Hurricane Isaias strikes, flooding Darby and Upper Darby. </a:t>
          </a:r>
        </a:p>
      </dgm:t>
    </dgm:pt>
    <dgm:pt modelId="{86245DA2-B398-416C-93D9-9F5AC9466CAE}" type="parTrans" cxnId="{D54A643E-DE15-4387-BF6A-14FECA46E68F}">
      <dgm:prSet/>
      <dgm:spPr/>
      <dgm:t>
        <a:bodyPr/>
        <a:lstStyle/>
        <a:p>
          <a:endParaRPr lang="en-US"/>
        </a:p>
      </dgm:t>
    </dgm:pt>
    <dgm:pt modelId="{05DE5611-9591-43D1-BE29-49C89AB5AA13}" type="sibTrans" cxnId="{D54A643E-DE15-4387-BF6A-14FECA46E68F}">
      <dgm:prSet/>
      <dgm:spPr/>
      <dgm:t>
        <a:bodyPr/>
        <a:lstStyle/>
        <a:p>
          <a:endParaRPr lang="en-US"/>
        </a:p>
      </dgm:t>
    </dgm:pt>
    <dgm:pt modelId="{6C1B8668-26FF-40E0-AB32-2ACC1EA4C903}">
      <dgm:prSet/>
      <dgm:spPr/>
      <dgm:t>
        <a:bodyPr/>
        <a:lstStyle/>
        <a:p>
          <a:pPr>
            <a:defRPr b="1"/>
          </a:pPr>
          <a:r>
            <a:rPr lang="en-US" dirty="0"/>
            <a:t>4 January 2021</a:t>
          </a:r>
        </a:p>
      </dgm:t>
    </dgm:pt>
    <dgm:pt modelId="{E3554A5D-1A87-4682-B997-A6FC686BDC44}" type="parTrans" cxnId="{141364F5-18F0-4695-95BD-5B26843E433F}">
      <dgm:prSet/>
      <dgm:spPr/>
      <dgm:t>
        <a:bodyPr/>
        <a:lstStyle/>
        <a:p>
          <a:endParaRPr lang="en-US"/>
        </a:p>
      </dgm:t>
    </dgm:pt>
    <dgm:pt modelId="{96565E88-ACE7-4B1D-A5A2-08922AEB1E17}" type="sibTrans" cxnId="{141364F5-18F0-4695-95BD-5B26843E433F}">
      <dgm:prSet/>
      <dgm:spPr/>
      <dgm:t>
        <a:bodyPr/>
        <a:lstStyle/>
        <a:p>
          <a:endParaRPr lang="en-US"/>
        </a:p>
      </dgm:t>
    </dgm:pt>
    <dgm:pt modelId="{A23A3744-EA03-48C6-AC6B-9DCC186A6B50}">
      <dgm:prSet/>
      <dgm:spPr/>
      <dgm:t>
        <a:bodyPr/>
        <a:lstStyle/>
        <a:p>
          <a:r>
            <a:rPr lang="en-US" dirty="0"/>
            <a:t>Initial meeting of the Delco COVID 19 Task Force</a:t>
          </a:r>
        </a:p>
      </dgm:t>
    </dgm:pt>
    <dgm:pt modelId="{8727EC2A-491E-40FA-B0AA-D93B27BB628B}" type="parTrans" cxnId="{BB0D7D39-DBA6-44B0-8B14-8F461C62AAE5}">
      <dgm:prSet/>
      <dgm:spPr/>
      <dgm:t>
        <a:bodyPr/>
        <a:lstStyle/>
        <a:p>
          <a:endParaRPr lang="en-US"/>
        </a:p>
      </dgm:t>
    </dgm:pt>
    <dgm:pt modelId="{398CAA2F-93AF-42D2-A2A1-3003C1B514FD}" type="sibTrans" cxnId="{BB0D7D39-DBA6-44B0-8B14-8F461C62AAE5}">
      <dgm:prSet/>
      <dgm:spPr/>
      <dgm:t>
        <a:bodyPr/>
        <a:lstStyle/>
        <a:p>
          <a:endParaRPr lang="en-US"/>
        </a:p>
      </dgm:t>
    </dgm:pt>
    <dgm:pt modelId="{8B8B3FD0-6FA4-4809-852B-D1B996A7BBEA}">
      <dgm:prSet/>
      <dgm:spPr/>
      <dgm:t>
        <a:bodyPr/>
        <a:lstStyle/>
        <a:p>
          <a:pPr>
            <a:defRPr b="1"/>
          </a:pPr>
          <a:r>
            <a:rPr lang="en-US" dirty="0"/>
            <a:t>6 January 2021</a:t>
          </a:r>
        </a:p>
      </dgm:t>
    </dgm:pt>
    <dgm:pt modelId="{9EF4069B-BF18-4322-BC09-9D992AF58C9B}" type="parTrans" cxnId="{65B81E0E-FC52-4993-8EEA-9A32AF974DF3}">
      <dgm:prSet/>
      <dgm:spPr/>
      <dgm:t>
        <a:bodyPr/>
        <a:lstStyle/>
        <a:p>
          <a:endParaRPr lang="en-US"/>
        </a:p>
      </dgm:t>
    </dgm:pt>
    <dgm:pt modelId="{4549F98B-E51C-43D6-8499-B2816F4216E1}" type="sibTrans" cxnId="{65B81E0E-FC52-4993-8EEA-9A32AF974DF3}">
      <dgm:prSet/>
      <dgm:spPr/>
      <dgm:t>
        <a:bodyPr/>
        <a:lstStyle/>
        <a:p>
          <a:endParaRPr lang="en-US"/>
        </a:p>
      </dgm:t>
    </dgm:pt>
    <dgm:pt modelId="{F5932C4A-51FC-44FC-BC3F-0DEDBE0CFD5A}">
      <dgm:prSet/>
      <dgm:spPr/>
      <dgm:t>
        <a:bodyPr/>
        <a:lstStyle/>
        <a:p>
          <a:r>
            <a:rPr lang="en-US" dirty="0"/>
            <a:t>Initial Data Crew Mission begins. Later becomes the call center. </a:t>
          </a:r>
        </a:p>
      </dgm:t>
    </dgm:pt>
    <dgm:pt modelId="{131C3BD1-91F2-4D63-B24D-DDA3EE8B0842}" type="parTrans" cxnId="{FC89E2C0-D861-41C4-A05F-8B979ECD2860}">
      <dgm:prSet/>
      <dgm:spPr/>
      <dgm:t>
        <a:bodyPr/>
        <a:lstStyle/>
        <a:p>
          <a:endParaRPr lang="en-US"/>
        </a:p>
      </dgm:t>
    </dgm:pt>
    <dgm:pt modelId="{41D1BCD4-B94F-44CF-9BA5-9EB3D61F4397}" type="sibTrans" cxnId="{FC89E2C0-D861-41C4-A05F-8B979ECD2860}">
      <dgm:prSet/>
      <dgm:spPr/>
      <dgm:t>
        <a:bodyPr/>
        <a:lstStyle/>
        <a:p>
          <a:endParaRPr lang="en-US"/>
        </a:p>
      </dgm:t>
    </dgm:pt>
    <dgm:pt modelId="{1699A0BB-C909-4FA9-B837-46A7920803B8}">
      <dgm:prSet/>
      <dgm:spPr/>
      <dgm:t>
        <a:bodyPr/>
        <a:lstStyle/>
        <a:p>
          <a:pPr>
            <a:defRPr b="1"/>
          </a:pPr>
          <a:r>
            <a:rPr lang="en-US" dirty="0"/>
            <a:t>14 January 2021</a:t>
          </a:r>
        </a:p>
      </dgm:t>
    </dgm:pt>
    <dgm:pt modelId="{FAF42DB7-85D5-4457-B40C-80843DAB76C0}" type="parTrans" cxnId="{F559D3DA-BE33-4030-8669-0EF2D1BB1E2B}">
      <dgm:prSet/>
      <dgm:spPr/>
      <dgm:t>
        <a:bodyPr/>
        <a:lstStyle/>
        <a:p>
          <a:endParaRPr lang="en-US"/>
        </a:p>
      </dgm:t>
    </dgm:pt>
    <dgm:pt modelId="{762F34F0-C9AE-4FF5-8749-365BDC82A655}" type="sibTrans" cxnId="{F559D3DA-BE33-4030-8669-0EF2D1BB1E2B}">
      <dgm:prSet/>
      <dgm:spPr/>
      <dgm:t>
        <a:bodyPr/>
        <a:lstStyle/>
        <a:p>
          <a:endParaRPr lang="en-US"/>
        </a:p>
      </dgm:t>
    </dgm:pt>
    <dgm:pt modelId="{C6500687-94E0-4A3E-95BD-E7C66448328B}">
      <dgm:prSet/>
      <dgm:spPr/>
      <dgm:t>
        <a:bodyPr/>
        <a:lstStyle/>
        <a:p>
          <a:r>
            <a:rPr lang="en-US" dirty="0"/>
            <a:t>First VPOD operations at the 911 Center. Support of COVID 19 Testing and Food Pantries soon ends</a:t>
          </a:r>
        </a:p>
      </dgm:t>
    </dgm:pt>
    <dgm:pt modelId="{3E60E712-7698-44DB-B570-BC3A275869AE}" type="parTrans" cxnId="{800A3B71-0004-403F-8D10-8C8371C49BF0}">
      <dgm:prSet/>
      <dgm:spPr/>
      <dgm:t>
        <a:bodyPr/>
        <a:lstStyle/>
        <a:p>
          <a:endParaRPr lang="en-US"/>
        </a:p>
      </dgm:t>
    </dgm:pt>
    <dgm:pt modelId="{95EF5F66-F6A9-49E0-B01D-764C9270F2B6}" type="sibTrans" cxnId="{800A3B71-0004-403F-8D10-8C8371C49BF0}">
      <dgm:prSet/>
      <dgm:spPr/>
      <dgm:t>
        <a:bodyPr/>
        <a:lstStyle/>
        <a:p>
          <a:endParaRPr lang="en-US"/>
        </a:p>
      </dgm:t>
    </dgm:pt>
    <dgm:pt modelId="{92FBCD3F-CD39-4D27-BB28-D348679F9001}">
      <dgm:prSet/>
      <dgm:spPr/>
      <dgm:t>
        <a:bodyPr/>
        <a:lstStyle/>
        <a:p>
          <a:pPr>
            <a:defRPr b="1"/>
          </a:pPr>
          <a:r>
            <a:rPr lang="en-US"/>
            <a:t>20 Jan. 2021</a:t>
          </a:r>
        </a:p>
      </dgm:t>
    </dgm:pt>
    <dgm:pt modelId="{4C3DD8D4-9179-45C9-AF1E-AA22327571AC}" type="parTrans" cxnId="{53148D21-CDE8-49F4-AB49-76EDDF629A3C}">
      <dgm:prSet/>
      <dgm:spPr/>
      <dgm:t>
        <a:bodyPr/>
        <a:lstStyle/>
        <a:p>
          <a:endParaRPr lang="en-US"/>
        </a:p>
      </dgm:t>
    </dgm:pt>
    <dgm:pt modelId="{D75BCA7E-E4B8-4CB3-B4B0-2B79FB797538}" type="sibTrans" cxnId="{53148D21-CDE8-49F4-AB49-76EDDF629A3C}">
      <dgm:prSet/>
      <dgm:spPr/>
      <dgm:t>
        <a:bodyPr/>
        <a:lstStyle/>
        <a:p>
          <a:endParaRPr lang="en-US"/>
        </a:p>
      </dgm:t>
    </dgm:pt>
    <dgm:pt modelId="{531C6ADE-73B8-492D-AD47-AC8223A82175}">
      <dgm:prSet/>
      <dgm:spPr/>
      <dgm:t>
        <a:bodyPr/>
        <a:lstStyle/>
        <a:p>
          <a:r>
            <a:rPr lang="en-US" dirty="0"/>
            <a:t>Aston VPOD opens 6 hours = 130 doses.   Busiest day: 15 May, 1309 doses, 70,132 total doses</a:t>
          </a:r>
        </a:p>
      </dgm:t>
    </dgm:pt>
    <dgm:pt modelId="{65C16C95-59E9-4056-871F-FE18BD4CA5B9}" type="parTrans" cxnId="{6F6D8A5B-A188-45CC-AFF9-A4023FBEDF67}">
      <dgm:prSet/>
      <dgm:spPr/>
      <dgm:t>
        <a:bodyPr/>
        <a:lstStyle/>
        <a:p>
          <a:endParaRPr lang="en-US"/>
        </a:p>
      </dgm:t>
    </dgm:pt>
    <dgm:pt modelId="{10C78330-CCF1-4FB9-A46D-F42CC7E86314}" type="sibTrans" cxnId="{6F6D8A5B-A188-45CC-AFF9-A4023FBEDF67}">
      <dgm:prSet/>
      <dgm:spPr/>
      <dgm:t>
        <a:bodyPr/>
        <a:lstStyle/>
        <a:p>
          <a:endParaRPr lang="en-US"/>
        </a:p>
      </dgm:t>
    </dgm:pt>
    <dgm:pt modelId="{46C60325-3AD2-4901-8661-0A4D7E83F90C}" type="pres">
      <dgm:prSet presAssocID="{DCDB9E88-24C5-4EA9-BC0D-42B494F9019A}" presName="root" presStyleCnt="0">
        <dgm:presLayoutVars>
          <dgm:chMax/>
          <dgm:chPref/>
          <dgm:animLvl val="lvl"/>
        </dgm:presLayoutVars>
      </dgm:prSet>
      <dgm:spPr/>
    </dgm:pt>
    <dgm:pt modelId="{29511272-522A-4E38-9537-FCA410905E7F}" type="pres">
      <dgm:prSet presAssocID="{DCDB9E88-24C5-4EA9-BC0D-42B494F9019A}" presName="divider" presStyleLbl="fgAcc1" presStyleIdx="0" presStyleCnt="7"/>
      <dgm:spPr>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gm:spPr>
    </dgm:pt>
    <dgm:pt modelId="{D653979A-19FA-40CA-91A5-AA6F69ACDD84}" type="pres">
      <dgm:prSet presAssocID="{DCDB9E88-24C5-4EA9-BC0D-42B494F9019A}" presName="nodes" presStyleCnt="0">
        <dgm:presLayoutVars>
          <dgm:chMax/>
          <dgm:chPref/>
          <dgm:animLvl val="lvl"/>
        </dgm:presLayoutVars>
      </dgm:prSet>
      <dgm:spPr/>
    </dgm:pt>
    <dgm:pt modelId="{F10D5B21-310A-4525-8A21-46848EB18A70}" type="pres">
      <dgm:prSet presAssocID="{A8395FE7-DD03-4A48-A046-69194DCDEA6B}" presName="composite" presStyleCnt="0"/>
      <dgm:spPr/>
    </dgm:pt>
    <dgm:pt modelId="{BABF01EF-E8AF-485C-B948-FD4738AC7C76}" type="pres">
      <dgm:prSet presAssocID="{A8395FE7-DD03-4A48-A046-69194DCDEA6B}" presName="ConnectorPoint" presStyleLbl="lnNode1" presStyleIdx="0" presStyleCnt="6"/>
      <dgm:spPr>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ACC3F2A6-2528-4B0F-BC0B-48AA1E75CEE8}" type="pres">
      <dgm:prSet presAssocID="{A8395FE7-DD03-4A48-A046-69194DCDEA6B}" presName="DropPinPlaceHolder" presStyleCnt="0"/>
      <dgm:spPr/>
    </dgm:pt>
    <dgm:pt modelId="{D9DBCD24-E538-4E34-9781-8DED57DD7A88}" type="pres">
      <dgm:prSet presAssocID="{A8395FE7-DD03-4A48-A046-69194DCDEA6B}" presName="DropPin" presStyleLbl="alignNode1" presStyleIdx="0" presStyleCnt="6"/>
      <dgm:spPr/>
    </dgm:pt>
    <dgm:pt modelId="{C1E48B99-D480-4FF8-925A-C78975126804}" type="pres">
      <dgm:prSet presAssocID="{A8395FE7-DD03-4A48-A046-69194DCDEA6B}" presName="Ellipse" presStyleLbl="fgAcc1" presStyleIdx="1" presStyleCnt="7"/>
      <dgm:spPr>
        <a:solidFill>
          <a:schemeClr val="lt1">
            <a:alpha val="90000"/>
            <a:hueOff val="0"/>
            <a:satOff val="0"/>
            <a:lumOff val="0"/>
            <a:alphaOff val="0"/>
          </a:schemeClr>
        </a:solidFill>
        <a:ln w="12700" cap="flat" cmpd="sng" algn="ctr">
          <a:noFill/>
          <a:prstDash val="solid"/>
          <a:miter lim="800000"/>
        </a:ln>
        <a:effectLst/>
      </dgm:spPr>
    </dgm:pt>
    <dgm:pt modelId="{A5955C3A-71C6-4606-9DFD-897BCA6638FA}" type="pres">
      <dgm:prSet presAssocID="{A8395FE7-DD03-4A48-A046-69194DCDEA6B}" presName="L2TextContainer" presStyleLbl="revTx" presStyleIdx="0" presStyleCnt="12">
        <dgm:presLayoutVars>
          <dgm:bulletEnabled val="1"/>
        </dgm:presLayoutVars>
      </dgm:prSet>
      <dgm:spPr/>
    </dgm:pt>
    <dgm:pt modelId="{F14F3CBA-02E7-4555-B51C-1BE15243F8FE}" type="pres">
      <dgm:prSet presAssocID="{A8395FE7-DD03-4A48-A046-69194DCDEA6B}" presName="L1TextContainer" presStyleLbl="revTx" presStyleIdx="1" presStyleCnt="12">
        <dgm:presLayoutVars>
          <dgm:chMax val="1"/>
          <dgm:chPref val="1"/>
          <dgm:bulletEnabled val="1"/>
        </dgm:presLayoutVars>
      </dgm:prSet>
      <dgm:spPr/>
    </dgm:pt>
    <dgm:pt modelId="{CB41B7FA-C407-44A0-8760-662EC5D70C7E}" type="pres">
      <dgm:prSet presAssocID="{A8395FE7-DD03-4A48-A046-69194DCDEA6B}" presName="ConnectLine" presStyleLbl="sibTrans1D1" presStyleIdx="0" presStyleCnt="6"/>
      <dgm:spPr>
        <a:noFill/>
        <a:ln w="12700" cap="flat" cmpd="sng" algn="ctr">
          <a:solidFill>
            <a:schemeClr val="accent2">
              <a:hueOff val="0"/>
              <a:satOff val="0"/>
              <a:lumOff val="0"/>
              <a:alphaOff val="0"/>
            </a:schemeClr>
          </a:solidFill>
          <a:prstDash val="dash"/>
          <a:miter lim="800000"/>
        </a:ln>
        <a:effectLst/>
      </dgm:spPr>
    </dgm:pt>
    <dgm:pt modelId="{339701D6-3824-4CB0-93A2-1B4D2522D550}" type="pres">
      <dgm:prSet presAssocID="{A8395FE7-DD03-4A48-A046-69194DCDEA6B}" presName="EmptyPlaceHolder" presStyleCnt="0"/>
      <dgm:spPr/>
    </dgm:pt>
    <dgm:pt modelId="{7A28104C-01C1-4CD0-AA91-E74C8172D123}" type="pres">
      <dgm:prSet presAssocID="{67E53EA6-1B58-4D08-9919-45188548543E}" presName="spaceBetweenRectangles" presStyleCnt="0"/>
      <dgm:spPr/>
    </dgm:pt>
    <dgm:pt modelId="{9D4EFC26-55D2-41E3-A898-C464E3C36174}" type="pres">
      <dgm:prSet presAssocID="{45942A00-D606-49FD-B809-90A4F7F31BEC}" presName="composite" presStyleCnt="0"/>
      <dgm:spPr/>
    </dgm:pt>
    <dgm:pt modelId="{BC20DC92-24CE-4518-8074-B33B4DC56A68}" type="pres">
      <dgm:prSet presAssocID="{45942A00-D606-49FD-B809-90A4F7F31BEC}" presName="ConnectorPoint" presStyleLbl="lnNode1" presStyleIdx="1" presStyleCnt="6"/>
      <dgm:spPr>
        <a:solidFill>
          <a:schemeClr val="accent2">
            <a:hueOff val="-291073"/>
            <a:satOff val="-16786"/>
            <a:lumOff val="1726"/>
            <a:alphaOff val="0"/>
          </a:schemeClr>
        </a:solidFill>
        <a:ln w="6350" cap="flat" cmpd="sng" algn="ctr">
          <a:solidFill>
            <a:schemeClr val="lt1">
              <a:hueOff val="0"/>
              <a:satOff val="0"/>
              <a:lumOff val="0"/>
              <a:alphaOff val="0"/>
            </a:schemeClr>
          </a:solidFill>
          <a:prstDash val="solid"/>
          <a:miter lim="800000"/>
        </a:ln>
        <a:effectLst/>
      </dgm:spPr>
    </dgm:pt>
    <dgm:pt modelId="{9C13F5FE-3F88-4C7A-8B32-9551AF4C60B7}" type="pres">
      <dgm:prSet presAssocID="{45942A00-D606-49FD-B809-90A4F7F31BEC}" presName="DropPinPlaceHolder" presStyleCnt="0"/>
      <dgm:spPr/>
    </dgm:pt>
    <dgm:pt modelId="{B14FC62A-EF6E-4780-8320-0A4E6510CCE0}" type="pres">
      <dgm:prSet presAssocID="{45942A00-D606-49FD-B809-90A4F7F31BEC}" presName="DropPin" presStyleLbl="alignNode1" presStyleIdx="1" presStyleCnt="6"/>
      <dgm:spPr/>
    </dgm:pt>
    <dgm:pt modelId="{631E7159-DBCA-4F96-97C2-22C36AA162AD}" type="pres">
      <dgm:prSet presAssocID="{45942A00-D606-49FD-B809-90A4F7F31BEC}" presName="Ellipse" presStyleLbl="fgAcc1" presStyleIdx="2" presStyleCnt="7"/>
      <dgm:spPr>
        <a:solidFill>
          <a:schemeClr val="lt1">
            <a:alpha val="90000"/>
            <a:hueOff val="0"/>
            <a:satOff val="0"/>
            <a:lumOff val="0"/>
            <a:alphaOff val="0"/>
          </a:schemeClr>
        </a:solidFill>
        <a:ln w="12700" cap="flat" cmpd="sng" algn="ctr">
          <a:noFill/>
          <a:prstDash val="solid"/>
          <a:miter lim="800000"/>
        </a:ln>
        <a:effectLst/>
      </dgm:spPr>
    </dgm:pt>
    <dgm:pt modelId="{9B74372D-33FA-4483-AA5A-B82D32E89B3E}" type="pres">
      <dgm:prSet presAssocID="{45942A00-D606-49FD-B809-90A4F7F31BEC}" presName="L2TextContainer" presStyleLbl="revTx" presStyleIdx="2" presStyleCnt="12">
        <dgm:presLayoutVars>
          <dgm:bulletEnabled val="1"/>
        </dgm:presLayoutVars>
      </dgm:prSet>
      <dgm:spPr/>
    </dgm:pt>
    <dgm:pt modelId="{C80EA543-A23B-4BD7-A820-CAD3B1C83C1D}" type="pres">
      <dgm:prSet presAssocID="{45942A00-D606-49FD-B809-90A4F7F31BEC}" presName="L1TextContainer" presStyleLbl="revTx" presStyleIdx="3" presStyleCnt="12">
        <dgm:presLayoutVars>
          <dgm:chMax val="1"/>
          <dgm:chPref val="1"/>
          <dgm:bulletEnabled val="1"/>
        </dgm:presLayoutVars>
      </dgm:prSet>
      <dgm:spPr/>
    </dgm:pt>
    <dgm:pt modelId="{27EFEA09-6DC4-4647-B30C-C7C1BF72B622}" type="pres">
      <dgm:prSet presAssocID="{45942A00-D606-49FD-B809-90A4F7F31BEC}" presName="ConnectLine" presStyleLbl="sibTrans1D1" presStyleIdx="1" presStyleCnt="6"/>
      <dgm:spPr>
        <a:noFill/>
        <a:ln w="12700" cap="flat" cmpd="sng" algn="ctr">
          <a:solidFill>
            <a:schemeClr val="accent2">
              <a:hueOff val="-291073"/>
              <a:satOff val="-16786"/>
              <a:lumOff val="1726"/>
              <a:alphaOff val="0"/>
            </a:schemeClr>
          </a:solidFill>
          <a:prstDash val="dash"/>
          <a:miter lim="800000"/>
        </a:ln>
        <a:effectLst/>
      </dgm:spPr>
    </dgm:pt>
    <dgm:pt modelId="{99503E40-9057-49CD-8EED-1A6AFB54A8CB}" type="pres">
      <dgm:prSet presAssocID="{45942A00-D606-49FD-B809-90A4F7F31BEC}" presName="EmptyPlaceHolder" presStyleCnt="0"/>
      <dgm:spPr/>
    </dgm:pt>
    <dgm:pt modelId="{E72D644A-84DF-4700-9218-5E2C38E484D4}" type="pres">
      <dgm:prSet presAssocID="{A844A84E-7157-457C-99EC-E1D07C63E165}" presName="spaceBetweenRectangles" presStyleCnt="0"/>
      <dgm:spPr/>
    </dgm:pt>
    <dgm:pt modelId="{5B06576D-9558-4BA6-B747-675B29649B1C}" type="pres">
      <dgm:prSet presAssocID="{6C1B8668-26FF-40E0-AB32-2ACC1EA4C903}" presName="composite" presStyleCnt="0"/>
      <dgm:spPr/>
    </dgm:pt>
    <dgm:pt modelId="{C3F3FC27-3112-47F8-B686-D5282529E941}" type="pres">
      <dgm:prSet presAssocID="{6C1B8668-26FF-40E0-AB32-2ACC1EA4C903}" presName="ConnectorPoint" presStyleLbl="lnNode1" presStyleIdx="2" presStyleCnt="6"/>
      <dgm:spPr>
        <a:solidFill>
          <a:schemeClr val="accent2">
            <a:hueOff val="-582145"/>
            <a:satOff val="-33571"/>
            <a:lumOff val="3451"/>
            <a:alphaOff val="0"/>
          </a:schemeClr>
        </a:solidFill>
        <a:ln w="6350" cap="flat" cmpd="sng" algn="ctr">
          <a:solidFill>
            <a:schemeClr val="lt1">
              <a:hueOff val="0"/>
              <a:satOff val="0"/>
              <a:lumOff val="0"/>
              <a:alphaOff val="0"/>
            </a:schemeClr>
          </a:solidFill>
          <a:prstDash val="solid"/>
          <a:miter lim="800000"/>
        </a:ln>
        <a:effectLst/>
      </dgm:spPr>
    </dgm:pt>
    <dgm:pt modelId="{DE8F914C-E7CF-4832-B017-8CB727DCCC87}" type="pres">
      <dgm:prSet presAssocID="{6C1B8668-26FF-40E0-AB32-2ACC1EA4C903}" presName="DropPinPlaceHolder" presStyleCnt="0"/>
      <dgm:spPr/>
    </dgm:pt>
    <dgm:pt modelId="{314A13D2-2166-4FF2-B979-AC554DD73D75}" type="pres">
      <dgm:prSet presAssocID="{6C1B8668-26FF-40E0-AB32-2ACC1EA4C903}" presName="DropPin" presStyleLbl="alignNode1" presStyleIdx="2" presStyleCnt="6"/>
      <dgm:spPr/>
    </dgm:pt>
    <dgm:pt modelId="{37193255-A98A-4B33-81FE-8925EE6AF691}" type="pres">
      <dgm:prSet presAssocID="{6C1B8668-26FF-40E0-AB32-2ACC1EA4C903}" presName="Ellipse" presStyleLbl="fgAcc1" presStyleIdx="3" presStyleCnt="7"/>
      <dgm:spPr>
        <a:solidFill>
          <a:schemeClr val="lt1">
            <a:alpha val="90000"/>
            <a:hueOff val="0"/>
            <a:satOff val="0"/>
            <a:lumOff val="0"/>
            <a:alphaOff val="0"/>
          </a:schemeClr>
        </a:solidFill>
        <a:ln w="12700" cap="flat" cmpd="sng" algn="ctr">
          <a:noFill/>
          <a:prstDash val="solid"/>
          <a:miter lim="800000"/>
        </a:ln>
        <a:effectLst/>
      </dgm:spPr>
    </dgm:pt>
    <dgm:pt modelId="{5F635D97-6528-43D7-8F0F-C830F88FF205}" type="pres">
      <dgm:prSet presAssocID="{6C1B8668-26FF-40E0-AB32-2ACC1EA4C903}" presName="L2TextContainer" presStyleLbl="revTx" presStyleIdx="4" presStyleCnt="12">
        <dgm:presLayoutVars>
          <dgm:bulletEnabled val="1"/>
        </dgm:presLayoutVars>
      </dgm:prSet>
      <dgm:spPr/>
    </dgm:pt>
    <dgm:pt modelId="{9832A761-1729-4DCC-A65F-89880617D8AF}" type="pres">
      <dgm:prSet presAssocID="{6C1B8668-26FF-40E0-AB32-2ACC1EA4C903}" presName="L1TextContainer" presStyleLbl="revTx" presStyleIdx="5" presStyleCnt="12">
        <dgm:presLayoutVars>
          <dgm:chMax val="1"/>
          <dgm:chPref val="1"/>
          <dgm:bulletEnabled val="1"/>
        </dgm:presLayoutVars>
      </dgm:prSet>
      <dgm:spPr/>
    </dgm:pt>
    <dgm:pt modelId="{2EB2787F-C42D-4B51-A842-FEE35D1C5D49}" type="pres">
      <dgm:prSet presAssocID="{6C1B8668-26FF-40E0-AB32-2ACC1EA4C903}" presName="ConnectLine" presStyleLbl="sibTrans1D1" presStyleIdx="2" presStyleCnt="6"/>
      <dgm:spPr>
        <a:noFill/>
        <a:ln w="12700" cap="flat" cmpd="sng" algn="ctr">
          <a:solidFill>
            <a:schemeClr val="accent2">
              <a:hueOff val="-582145"/>
              <a:satOff val="-33571"/>
              <a:lumOff val="3451"/>
              <a:alphaOff val="0"/>
            </a:schemeClr>
          </a:solidFill>
          <a:prstDash val="dash"/>
          <a:miter lim="800000"/>
        </a:ln>
        <a:effectLst/>
      </dgm:spPr>
    </dgm:pt>
    <dgm:pt modelId="{79B3A486-FD56-43C0-883A-1D827872623A}" type="pres">
      <dgm:prSet presAssocID="{6C1B8668-26FF-40E0-AB32-2ACC1EA4C903}" presName="EmptyPlaceHolder" presStyleCnt="0"/>
      <dgm:spPr/>
    </dgm:pt>
    <dgm:pt modelId="{CE4EAFFA-1788-4B35-8F62-4334EF6789E3}" type="pres">
      <dgm:prSet presAssocID="{96565E88-ACE7-4B1D-A5A2-08922AEB1E17}" presName="spaceBetweenRectangles" presStyleCnt="0"/>
      <dgm:spPr/>
    </dgm:pt>
    <dgm:pt modelId="{FC3B17F8-97AE-4AD8-AA76-2627B1F9C4AB}" type="pres">
      <dgm:prSet presAssocID="{8B8B3FD0-6FA4-4809-852B-D1B996A7BBEA}" presName="composite" presStyleCnt="0"/>
      <dgm:spPr/>
    </dgm:pt>
    <dgm:pt modelId="{BC3ED6F0-31E2-4D1F-8C27-2C0DC4741D3D}" type="pres">
      <dgm:prSet presAssocID="{8B8B3FD0-6FA4-4809-852B-D1B996A7BBEA}" presName="ConnectorPoint" presStyleLbl="lnNode1" presStyleIdx="3" presStyleCnt="6"/>
      <dgm:spPr>
        <a:solidFill>
          <a:schemeClr val="accent2">
            <a:hueOff val="-873218"/>
            <a:satOff val="-50357"/>
            <a:lumOff val="5177"/>
            <a:alphaOff val="0"/>
          </a:schemeClr>
        </a:solidFill>
        <a:ln w="6350" cap="flat" cmpd="sng" algn="ctr">
          <a:solidFill>
            <a:schemeClr val="lt1">
              <a:hueOff val="0"/>
              <a:satOff val="0"/>
              <a:lumOff val="0"/>
              <a:alphaOff val="0"/>
            </a:schemeClr>
          </a:solidFill>
          <a:prstDash val="solid"/>
          <a:miter lim="800000"/>
        </a:ln>
        <a:effectLst/>
      </dgm:spPr>
    </dgm:pt>
    <dgm:pt modelId="{9BDA3A50-41C1-47DA-ACEF-46A2EC8C1F74}" type="pres">
      <dgm:prSet presAssocID="{8B8B3FD0-6FA4-4809-852B-D1B996A7BBEA}" presName="DropPinPlaceHolder" presStyleCnt="0"/>
      <dgm:spPr/>
    </dgm:pt>
    <dgm:pt modelId="{3350CBC1-DF86-46E5-8805-DF3E33D901BA}" type="pres">
      <dgm:prSet presAssocID="{8B8B3FD0-6FA4-4809-852B-D1B996A7BBEA}" presName="DropPin" presStyleLbl="alignNode1" presStyleIdx="3" presStyleCnt="6"/>
      <dgm:spPr/>
    </dgm:pt>
    <dgm:pt modelId="{B90A6DEF-0839-41D9-BAFB-D2F07DC49FCE}" type="pres">
      <dgm:prSet presAssocID="{8B8B3FD0-6FA4-4809-852B-D1B996A7BBEA}" presName="Ellipse" presStyleLbl="fgAcc1" presStyleIdx="4" presStyleCnt="7"/>
      <dgm:spPr>
        <a:solidFill>
          <a:schemeClr val="lt1">
            <a:alpha val="90000"/>
            <a:hueOff val="0"/>
            <a:satOff val="0"/>
            <a:lumOff val="0"/>
            <a:alphaOff val="0"/>
          </a:schemeClr>
        </a:solidFill>
        <a:ln w="12700" cap="flat" cmpd="sng" algn="ctr">
          <a:noFill/>
          <a:prstDash val="solid"/>
          <a:miter lim="800000"/>
        </a:ln>
        <a:effectLst/>
      </dgm:spPr>
    </dgm:pt>
    <dgm:pt modelId="{AA473CB5-2C12-425C-80DC-CA9AC2732030}" type="pres">
      <dgm:prSet presAssocID="{8B8B3FD0-6FA4-4809-852B-D1B996A7BBEA}" presName="L2TextContainer" presStyleLbl="revTx" presStyleIdx="6" presStyleCnt="12">
        <dgm:presLayoutVars>
          <dgm:bulletEnabled val="1"/>
        </dgm:presLayoutVars>
      </dgm:prSet>
      <dgm:spPr/>
    </dgm:pt>
    <dgm:pt modelId="{EAC002EC-1D8D-4997-8084-B65D7CECAE14}" type="pres">
      <dgm:prSet presAssocID="{8B8B3FD0-6FA4-4809-852B-D1B996A7BBEA}" presName="L1TextContainer" presStyleLbl="revTx" presStyleIdx="7" presStyleCnt="12">
        <dgm:presLayoutVars>
          <dgm:chMax val="1"/>
          <dgm:chPref val="1"/>
          <dgm:bulletEnabled val="1"/>
        </dgm:presLayoutVars>
      </dgm:prSet>
      <dgm:spPr/>
    </dgm:pt>
    <dgm:pt modelId="{22C8C365-6A10-4927-A077-A03D2B164D59}" type="pres">
      <dgm:prSet presAssocID="{8B8B3FD0-6FA4-4809-852B-D1B996A7BBEA}" presName="ConnectLine" presStyleLbl="sibTrans1D1" presStyleIdx="3" presStyleCnt="6"/>
      <dgm:spPr>
        <a:noFill/>
        <a:ln w="12700" cap="flat" cmpd="sng" algn="ctr">
          <a:solidFill>
            <a:schemeClr val="accent2">
              <a:hueOff val="-873218"/>
              <a:satOff val="-50357"/>
              <a:lumOff val="5177"/>
              <a:alphaOff val="0"/>
            </a:schemeClr>
          </a:solidFill>
          <a:prstDash val="dash"/>
          <a:miter lim="800000"/>
        </a:ln>
        <a:effectLst/>
      </dgm:spPr>
    </dgm:pt>
    <dgm:pt modelId="{07790E5F-CD2B-496B-94DB-1612D0D19077}" type="pres">
      <dgm:prSet presAssocID="{8B8B3FD0-6FA4-4809-852B-D1B996A7BBEA}" presName="EmptyPlaceHolder" presStyleCnt="0"/>
      <dgm:spPr/>
    </dgm:pt>
    <dgm:pt modelId="{FA56C28B-536D-441E-93C8-99FC6011DBC0}" type="pres">
      <dgm:prSet presAssocID="{4549F98B-E51C-43D6-8499-B2816F4216E1}" presName="spaceBetweenRectangles" presStyleCnt="0"/>
      <dgm:spPr/>
    </dgm:pt>
    <dgm:pt modelId="{C45954ED-471C-4935-B2FB-C6E6FCD0DDA3}" type="pres">
      <dgm:prSet presAssocID="{1699A0BB-C909-4FA9-B837-46A7920803B8}" presName="composite" presStyleCnt="0"/>
      <dgm:spPr/>
    </dgm:pt>
    <dgm:pt modelId="{373BE682-A225-4798-83E1-71BF7B608031}" type="pres">
      <dgm:prSet presAssocID="{1699A0BB-C909-4FA9-B837-46A7920803B8}" presName="ConnectorPoint" presStyleLbl="lnNode1" presStyleIdx="4" presStyleCnt="6"/>
      <dgm:spPr>
        <a:solidFill>
          <a:schemeClr val="accent2">
            <a:hueOff val="-1164290"/>
            <a:satOff val="-67142"/>
            <a:lumOff val="6902"/>
            <a:alphaOff val="0"/>
          </a:schemeClr>
        </a:solidFill>
        <a:ln w="6350" cap="flat" cmpd="sng" algn="ctr">
          <a:solidFill>
            <a:schemeClr val="lt1">
              <a:hueOff val="0"/>
              <a:satOff val="0"/>
              <a:lumOff val="0"/>
              <a:alphaOff val="0"/>
            </a:schemeClr>
          </a:solidFill>
          <a:prstDash val="solid"/>
          <a:miter lim="800000"/>
        </a:ln>
        <a:effectLst/>
      </dgm:spPr>
    </dgm:pt>
    <dgm:pt modelId="{E5CC21C2-B33A-4BCF-8F7C-9777A026D81A}" type="pres">
      <dgm:prSet presAssocID="{1699A0BB-C909-4FA9-B837-46A7920803B8}" presName="DropPinPlaceHolder" presStyleCnt="0"/>
      <dgm:spPr/>
    </dgm:pt>
    <dgm:pt modelId="{768926BE-35B4-4C6D-8FEF-041E83A499EB}" type="pres">
      <dgm:prSet presAssocID="{1699A0BB-C909-4FA9-B837-46A7920803B8}" presName="DropPin" presStyleLbl="alignNode1" presStyleIdx="4" presStyleCnt="6"/>
      <dgm:spPr/>
    </dgm:pt>
    <dgm:pt modelId="{3B88D31A-BE61-44AB-A495-76C7A65D5CFE}" type="pres">
      <dgm:prSet presAssocID="{1699A0BB-C909-4FA9-B837-46A7920803B8}" presName="Ellipse" presStyleLbl="fgAcc1" presStyleIdx="5" presStyleCnt="7"/>
      <dgm:spPr>
        <a:solidFill>
          <a:schemeClr val="lt1">
            <a:alpha val="90000"/>
            <a:hueOff val="0"/>
            <a:satOff val="0"/>
            <a:lumOff val="0"/>
            <a:alphaOff val="0"/>
          </a:schemeClr>
        </a:solidFill>
        <a:ln w="12700" cap="flat" cmpd="sng" algn="ctr">
          <a:noFill/>
          <a:prstDash val="solid"/>
          <a:miter lim="800000"/>
        </a:ln>
        <a:effectLst/>
      </dgm:spPr>
    </dgm:pt>
    <dgm:pt modelId="{18FFD470-7194-4C47-9975-5FAD104E9E0D}" type="pres">
      <dgm:prSet presAssocID="{1699A0BB-C909-4FA9-B837-46A7920803B8}" presName="L2TextContainer" presStyleLbl="revTx" presStyleIdx="8" presStyleCnt="12">
        <dgm:presLayoutVars>
          <dgm:bulletEnabled val="1"/>
        </dgm:presLayoutVars>
      </dgm:prSet>
      <dgm:spPr/>
    </dgm:pt>
    <dgm:pt modelId="{203C34CE-B15D-4F7C-B6D3-043FDE0A3392}" type="pres">
      <dgm:prSet presAssocID="{1699A0BB-C909-4FA9-B837-46A7920803B8}" presName="L1TextContainer" presStyleLbl="revTx" presStyleIdx="9" presStyleCnt="12">
        <dgm:presLayoutVars>
          <dgm:chMax val="1"/>
          <dgm:chPref val="1"/>
          <dgm:bulletEnabled val="1"/>
        </dgm:presLayoutVars>
      </dgm:prSet>
      <dgm:spPr/>
    </dgm:pt>
    <dgm:pt modelId="{FEDB2D29-628C-4699-921A-A871D42568B1}" type="pres">
      <dgm:prSet presAssocID="{1699A0BB-C909-4FA9-B837-46A7920803B8}" presName="ConnectLine" presStyleLbl="sibTrans1D1" presStyleIdx="4" presStyleCnt="6"/>
      <dgm:spPr>
        <a:noFill/>
        <a:ln w="12700" cap="flat" cmpd="sng" algn="ctr">
          <a:solidFill>
            <a:schemeClr val="accent2">
              <a:hueOff val="-1164290"/>
              <a:satOff val="-67142"/>
              <a:lumOff val="6902"/>
              <a:alphaOff val="0"/>
            </a:schemeClr>
          </a:solidFill>
          <a:prstDash val="dash"/>
          <a:miter lim="800000"/>
        </a:ln>
        <a:effectLst/>
      </dgm:spPr>
    </dgm:pt>
    <dgm:pt modelId="{A31E6AC4-A921-4150-A016-B51BC3454A47}" type="pres">
      <dgm:prSet presAssocID="{1699A0BB-C909-4FA9-B837-46A7920803B8}" presName="EmptyPlaceHolder" presStyleCnt="0"/>
      <dgm:spPr/>
    </dgm:pt>
    <dgm:pt modelId="{4341E87C-FE3E-4313-8F93-73CCEA24947A}" type="pres">
      <dgm:prSet presAssocID="{762F34F0-C9AE-4FF5-8749-365BDC82A655}" presName="spaceBetweenRectangles" presStyleCnt="0"/>
      <dgm:spPr/>
    </dgm:pt>
    <dgm:pt modelId="{F93861CB-1C1C-4AE3-B0D5-D8ADA8FBA00C}" type="pres">
      <dgm:prSet presAssocID="{92FBCD3F-CD39-4D27-BB28-D348679F9001}" presName="composite" presStyleCnt="0"/>
      <dgm:spPr/>
    </dgm:pt>
    <dgm:pt modelId="{4039AE45-63C7-4A21-A9C7-CFADF42C3C83}" type="pres">
      <dgm:prSet presAssocID="{92FBCD3F-CD39-4D27-BB28-D348679F9001}" presName="ConnectorPoint" presStyleLbl="lnNode1" presStyleIdx="5" presStyleCnt="6"/>
      <dgm:spPr>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gm:spPr>
    </dgm:pt>
    <dgm:pt modelId="{FA5C2B87-25BE-4FB2-ABB5-595AF613FCBD}" type="pres">
      <dgm:prSet presAssocID="{92FBCD3F-CD39-4D27-BB28-D348679F9001}" presName="DropPinPlaceHolder" presStyleCnt="0"/>
      <dgm:spPr/>
    </dgm:pt>
    <dgm:pt modelId="{C2AADD9D-77D0-48EA-AFC7-5A486C31EDB6}" type="pres">
      <dgm:prSet presAssocID="{92FBCD3F-CD39-4D27-BB28-D348679F9001}" presName="DropPin" presStyleLbl="alignNode1" presStyleIdx="5" presStyleCnt="6"/>
      <dgm:spPr/>
    </dgm:pt>
    <dgm:pt modelId="{33BC63B6-93A5-4378-B08D-958E48245B9E}" type="pres">
      <dgm:prSet presAssocID="{92FBCD3F-CD39-4D27-BB28-D348679F9001}" presName="Ellipse" presStyleLbl="fgAcc1" presStyleIdx="6" presStyleCnt="7"/>
      <dgm:spPr>
        <a:solidFill>
          <a:schemeClr val="lt1">
            <a:alpha val="90000"/>
            <a:hueOff val="0"/>
            <a:satOff val="0"/>
            <a:lumOff val="0"/>
            <a:alphaOff val="0"/>
          </a:schemeClr>
        </a:solidFill>
        <a:ln w="12700" cap="flat" cmpd="sng" algn="ctr">
          <a:noFill/>
          <a:prstDash val="solid"/>
          <a:miter lim="800000"/>
        </a:ln>
        <a:effectLst/>
      </dgm:spPr>
    </dgm:pt>
    <dgm:pt modelId="{0A594F7A-669E-4E66-B76F-4E3C27414AFE}" type="pres">
      <dgm:prSet presAssocID="{92FBCD3F-CD39-4D27-BB28-D348679F9001}" presName="L2TextContainer" presStyleLbl="revTx" presStyleIdx="10" presStyleCnt="12">
        <dgm:presLayoutVars>
          <dgm:bulletEnabled val="1"/>
        </dgm:presLayoutVars>
      </dgm:prSet>
      <dgm:spPr/>
    </dgm:pt>
    <dgm:pt modelId="{CE559115-E864-420F-A436-769FE9EF1AF3}" type="pres">
      <dgm:prSet presAssocID="{92FBCD3F-CD39-4D27-BB28-D348679F9001}" presName="L1TextContainer" presStyleLbl="revTx" presStyleIdx="11" presStyleCnt="12">
        <dgm:presLayoutVars>
          <dgm:chMax val="1"/>
          <dgm:chPref val="1"/>
          <dgm:bulletEnabled val="1"/>
        </dgm:presLayoutVars>
      </dgm:prSet>
      <dgm:spPr/>
    </dgm:pt>
    <dgm:pt modelId="{2F103067-96D8-49BD-BC6A-DAB59C801242}" type="pres">
      <dgm:prSet presAssocID="{92FBCD3F-CD39-4D27-BB28-D348679F9001}" presName="ConnectLine" presStyleLbl="sibTrans1D1" presStyleIdx="5" presStyleCnt="6"/>
      <dgm:spPr>
        <a:noFill/>
        <a:ln w="12700" cap="flat" cmpd="sng" algn="ctr">
          <a:solidFill>
            <a:schemeClr val="accent2">
              <a:hueOff val="-1455363"/>
              <a:satOff val="-83928"/>
              <a:lumOff val="8628"/>
              <a:alphaOff val="0"/>
            </a:schemeClr>
          </a:solidFill>
          <a:prstDash val="dash"/>
          <a:miter lim="800000"/>
        </a:ln>
        <a:effectLst/>
      </dgm:spPr>
    </dgm:pt>
    <dgm:pt modelId="{2D10C044-ED92-4544-8229-93DC408187CF}" type="pres">
      <dgm:prSet presAssocID="{92FBCD3F-CD39-4D27-BB28-D348679F9001}" presName="EmptyPlaceHolder" presStyleCnt="0"/>
      <dgm:spPr/>
    </dgm:pt>
  </dgm:ptLst>
  <dgm:cxnLst>
    <dgm:cxn modelId="{65B81E0E-FC52-4993-8EEA-9A32AF974DF3}" srcId="{DCDB9E88-24C5-4EA9-BC0D-42B494F9019A}" destId="{8B8B3FD0-6FA4-4809-852B-D1B996A7BBEA}" srcOrd="3" destOrd="0" parTransId="{9EF4069B-BF18-4322-BC09-9D992AF58C9B}" sibTransId="{4549F98B-E51C-43D6-8499-B2816F4216E1}"/>
    <dgm:cxn modelId="{53148D21-CDE8-49F4-AB49-76EDDF629A3C}" srcId="{DCDB9E88-24C5-4EA9-BC0D-42B494F9019A}" destId="{92FBCD3F-CD39-4D27-BB28-D348679F9001}" srcOrd="5" destOrd="0" parTransId="{4C3DD8D4-9179-45C9-AF1E-AA22327571AC}" sibTransId="{D75BCA7E-E4B8-4CB3-B4B0-2B79FB797538}"/>
    <dgm:cxn modelId="{22D0F526-FA8A-4FB0-A131-5531BD205032}" type="presOf" srcId="{A8395FE7-DD03-4A48-A046-69194DCDEA6B}" destId="{F14F3CBA-02E7-4555-B51C-1BE15243F8FE}" srcOrd="0" destOrd="0" presId="urn:microsoft.com/office/officeart/2017/3/layout/DropPinTimeline"/>
    <dgm:cxn modelId="{9CDD212D-3C62-4446-B3F8-FB9FA07133B9}" type="presOf" srcId="{DCDB9E88-24C5-4EA9-BC0D-42B494F9019A}" destId="{46C60325-3AD2-4901-8661-0A4D7E83F90C}" srcOrd="0" destOrd="0" presId="urn:microsoft.com/office/officeart/2017/3/layout/DropPinTimeline"/>
    <dgm:cxn modelId="{BB0D7D39-DBA6-44B0-8B14-8F461C62AAE5}" srcId="{6C1B8668-26FF-40E0-AB32-2ACC1EA4C903}" destId="{A23A3744-EA03-48C6-AC6B-9DCC186A6B50}" srcOrd="0" destOrd="0" parTransId="{8727EC2A-491E-40FA-B0AA-D93B27BB628B}" sibTransId="{398CAA2F-93AF-42D2-A2A1-3003C1B514FD}"/>
    <dgm:cxn modelId="{D54A643E-DE15-4387-BF6A-14FECA46E68F}" srcId="{45942A00-D606-49FD-B809-90A4F7F31BEC}" destId="{A51AA765-37CA-4165-9B6A-63C45409067A}" srcOrd="0" destOrd="0" parTransId="{86245DA2-B398-416C-93D9-9F5AC9466CAE}" sibTransId="{05DE5611-9591-43D1-BE29-49C89AB5AA13}"/>
    <dgm:cxn modelId="{6F6D8A5B-A188-45CC-AFF9-A4023FBEDF67}" srcId="{92FBCD3F-CD39-4D27-BB28-D348679F9001}" destId="{531C6ADE-73B8-492D-AD47-AC8223A82175}" srcOrd="0" destOrd="0" parTransId="{65C16C95-59E9-4056-871F-FE18BD4CA5B9}" sibTransId="{10C78330-CCF1-4FB9-A46D-F42CC7E86314}"/>
    <dgm:cxn modelId="{FA47785D-8F57-4916-99A6-B02834B11606}" type="presOf" srcId="{1699A0BB-C909-4FA9-B837-46A7920803B8}" destId="{203C34CE-B15D-4F7C-B6D3-043FDE0A3392}" srcOrd="0" destOrd="0" presId="urn:microsoft.com/office/officeart/2017/3/layout/DropPinTimeline"/>
    <dgm:cxn modelId="{C020205E-5580-462B-9A13-DAFD588CB176}" type="presOf" srcId="{45942A00-D606-49FD-B809-90A4F7F31BEC}" destId="{C80EA543-A23B-4BD7-A820-CAD3B1C83C1D}" srcOrd="0" destOrd="0" presId="urn:microsoft.com/office/officeart/2017/3/layout/DropPinTimeline"/>
    <dgm:cxn modelId="{53AD7942-D332-4CD8-9D9D-27807425607A}" type="presOf" srcId="{531C6ADE-73B8-492D-AD47-AC8223A82175}" destId="{0A594F7A-669E-4E66-B76F-4E3C27414AFE}" srcOrd="0" destOrd="0" presId="urn:microsoft.com/office/officeart/2017/3/layout/DropPinTimeline"/>
    <dgm:cxn modelId="{F104264C-7C6D-44F5-BD17-6D6C2004245D}" type="presOf" srcId="{92FBCD3F-CD39-4D27-BB28-D348679F9001}" destId="{CE559115-E864-420F-A436-769FE9EF1AF3}" srcOrd="0" destOrd="0" presId="urn:microsoft.com/office/officeart/2017/3/layout/DropPinTimeline"/>
    <dgm:cxn modelId="{5C53974E-468D-4ED7-BEA4-E2CF90B25ABC}" type="presOf" srcId="{8B8B3FD0-6FA4-4809-852B-D1B996A7BBEA}" destId="{EAC002EC-1D8D-4997-8084-B65D7CECAE14}" srcOrd="0" destOrd="0" presId="urn:microsoft.com/office/officeart/2017/3/layout/DropPinTimeline"/>
    <dgm:cxn modelId="{B45CE26E-FD4E-4FE0-81D1-737BBE1A6268}" srcId="{DCDB9E88-24C5-4EA9-BC0D-42B494F9019A}" destId="{45942A00-D606-49FD-B809-90A4F7F31BEC}" srcOrd="1" destOrd="0" parTransId="{F88A2933-4D3D-449B-BD83-E93D1A365D80}" sibTransId="{A844A84E-7157-457C-99EC-E1D07C63E165}"/>
    <dgm:cxn modelId="{3F57F970-E1A2-4DF5-BCD6-2E7A25F95A84}" type="presOf" srcId="{6C1B8668-26FF-40E0-AB32-2ACC1EA4C903}" destId="{9832A761-1729-4DCC-A65F-89880617D8AF}" srcOrd="0" destOrd="0" presId="urn:microsoft.com/office/officeart/2017/3/layout/DropPinTimeline"/>
    <dgm:cxn modelId="{800A3B71-0004-403F-8D10-8C8371C49BF0}" srcId="{1699A0BB-C909-4FA9-B837-46A7920803B8}" destId="{C6500687-94E0-4A3E-95BD-E7C66448328B}" srcOrd="0" destOrd="0" parTransId="{3E60E712-7698-44DB-B570-BC3A275869AE}" sibTransId="{95EF5F66-F6A9-49E0-B01D-764C9270F2B6}"/>
    <dgm:cxn modelId="{F2FEF5AB-D260-425A-9D7A-63730843B5A5}" srcId="{A8395FE7-DD03-4A48-A046-69194DCDEA6B}" destId="{AB9D7F2E-31C7-44C9-8602-084168A479B8}" srcOrd="0" destOrd="0" parTransId="{FB3E1C49-7670-4EE9-92F5-A5913DE876A3}" sibTransId="{5B97B732-9F6B-4C86-849B-EE53850F286A}"/>
    <dgm:cxn modelId="{1020BEB3-B2B6-4F8C-93F8-EEE3E68BFE74}" type="presOf" srcId="{A51AA765-37CA-4165-9B6A-63C45409067A}" destId="{9B74372D-33FA-4483-AA5A-B82D32E89B3E}" srcOrd="0" destOrd="0" presId="urn:microsoft.com/office/officeart/2017/3/layout/DropPinTimeline"/>
    <dgm:cxn modelId="{66F72DB4-381D-4E0D-A971-8B58EF8779E4}" type="presOf" srcId="{AB9D7F2E-31C7-44C9-8602-084168A479B8}" destId="{A5955C3A-71C6-4606-9DFD-897BCA6638FA}" srcOrd="0" destOrd="0" presId="urn:microsoft.com/office/officeart/2017/3/layout/DropPinTimeline"/>
    <dgm:cxn modelId="{FC89E2C0-D861-41C4-A05F-8B979ECD2860}" srcId="{8B8B3FD0-6FA4-4809-852B-D1B996A7BBEA}" destId="{F5932C4A-51FC-44FC-BC3F-0DEDBE0CFD5A}" srcOrd="0" destOrd="0" parTransId="{131C3BD1-91F2-4D63-B24D-DDA3EE8B0842}" sibTransId="{41D1BCD4-B94F-44CF-9BA5-9EB3D61F4397}"/>
    <dgm:cxn modelId="{7CCAB1C5-FA99-4A37-BB3B-34EF3CDC1186}" type="presOf" srcId="{F5932C4A-51FC-44FC-BC3F-0DEDBE0CFD5A}" destId="{AA473CB5-2C12-425C-80DC-CA9AC2732030}" srcOrd="0" destOrd="0" presId="urn:microsoft.com/office/officeart/2017/3/layout/DropPinTimeline"/>
    <dgm:cxn modelId="{B3EAA8CB-6237-4AE4-96F3-C461FE085192}" type="presOf" srcId="{A23A3744-EA03-48C6-AC6B-9DCC186A6B50}" destId="{5F635D97-6528-43D7-8F0F-C830F88FF205}" srcOrd="0" destOrd="0" presId="urn:microsoft.com/office/officeart/2017/3/layout/DropPinTimeline"/>
    <dgm:cxn modelId="{F559D3DA-BE33-4030-8669-0EF2D1BB1E2B}" srcId="{DCDB9E88-24C5-4EA9-BC0D-42B494F9019A}" destId="{1699A0BB-C909-4FA9-B837-46A7920803B8}" srcOrd="4" destOrd="0" parTransId="{FAF42DB7-85D5-4457-B40C-80843DAB76C0}" sibTransId="{762F34F0-C9AE-4FF5-8749-365BDC82A655}"/>
    <dgm:cxn modelId="{E5D996EF-6BC3-4525-84ED-F18462956B9D}" type="presOf" srcId="{C6500687-94E0-4A3E-95BD-E7C66448328B}" destId="{18FFD470-7194-4C47-9975-5FAD104E9E0D}" srcOrd="0" destOrd="0" presId="urn:microsoft.com/office/officeart/2017/3/layout/DropPinTimeline"/>
    <dgm:cxn modelId="{1FEDC8F1-2CB3-4B03-BEF1-9B6161C42BB9}" srcId="{DCDB9E88-24C5-4EA9-BC0D-42B494F9019A}" destId="{A8395FE7-DD03-4A48-A046-69194DCDEA6B}" srcOrd="0" destOrd="0" parTransId="{E39D5809-7B24-4783-9C38-E6227B023083}" sibTransId="{67E53EA6-1B58-4D08-9919-45188548543E}"/>
    <dgm:cxn modelId="{141364F5-18F0-4695-95BD-5B26843E433F}" srcId="{DCDB9E88-24C5-4EA9-BC0D-42B494F9019A}" destId="{6C1B8668-26FF-40E0-AB32-2ACC1EA4C903}" srcOrd="2" destOrd="0" parTransId="{E3554A5D-1A87-4682-B997-A6FC686BDC44}" sibTransId="{96565E88-ACE7-4B1D-A5A2-08922AEB1E17}"/>
    <dgm:cxn modelId="{FB6F6C23-F486-44A8-AA9C-E8349135489A}" type="presParOf" srcId="{46C60325-3AD2-4901-8661-0A4D7E83F90C}" destId="{29511272-522A-4E38-9537-FCA410905E7F}" srcOrd="0" destOrd="0" presId="urn:microsoft.com/office/officeart/2017/3/layout/DropPinTimeline"/>
    <dgm:cxn modelId="{F6A20B98-FD0A-4C65-80E5-57BD4F9316D7}" type="presParOf" srcId="{46C60325-3AD2-4901-8661-0A4D7E83F90C}" destId="{D653979A-19FA-40CA-91A5-AA6F69ACDD84}" srcOrd="1" destOrd="0" presId="urn:microsoft.com/office/officeart/2017/3/layout/DropPinTimeline"/>
    <dgm:cxn modelId="{ADE97B01-6E63-4353-AC78-556ADDEF5295}" type="presParOf" srcId="{D653979A-19FA-40CA-91A5-AA6F69ACDD84}" destId="{F10D5B21-310A-4525-8A21-46848EB18A70}" srcOrd="0" destOrd="0" presId="urn:microsoft.com/office/officeart/2017/3/layout/DropPinTimeline"/>
    <dgm:cxn modelId="{3BE108EC-1A31-4959-B47E-41297212A412}" type="presParOf" srcId="{F10D5B21-310A-4525-8A21-46848EB18A70}" destId="{BABF01EF-E8AF-485C-B948-FD4738AC7C76}" srcOrd="0" destOrd="0" presId="urn:microsoft.com/office/officeart/2017/3/layout/DropPinTimeline"/>
    <dgm:cxn modelId="{5BBA2C7E-B574-4F42-8AFF-270B484793BF}" type="presParOf" srcId="{F10D5B21-310A-4525-8A21-46848EB18A70}" destId="{ACC3F2A6-2528-4B0F-BC0B-48AA1E75CEE8}" srcOrd="1" destOrd="0" presId="urn:microsoft.com/office/officeart/2017/3/layout/DropPinTimeline"/>
    <dgm:cxn modelId="{173D564C-571A-4651-AA07-4F453EEF410B}" type="presParOf" srcId="{ACC3F2A6-2528-4B0F-BC0B-48AA1E75CEE8}" destId="{D9DBCD24-E538-4E34-9781-8DED57DD7A88}" srcOrd="0" destOrd="0" presId="urn:microsoft.com/office/officeart/2017/3/layout/DropPinTimeline"/>
    <dgm:cxn modelId="{82150F93-B75D-47D1-A5F7-65D2268941B8}" type="presParOf" srcId="{ACC3F2A6-2528-4B0F-BC0B-48AA1E75CEE8}" destId="{C1E48B99-D480-4FF8-925A-C78975126804}" srcOrd="1" destOrd="0" presId="urn:microsoft.com/office/officeart/2017/3/layout/DropPinTimeline"/>
    <dgm:cxn modelId="{DCC79170-3E5F-4AE2-899E-D237DB3D2062}" type="presParOf" srcId="{F10D5B21-310A-4525-8A21-46848EB18A70}" destId="{A5955C3A-71C6-4606-9DFD-897BCA6638FA}" srcOrd="2" destOrd="0" presId="urn:microsoft.com/office/officeart/2017/3/layout/DropPinTimeline"/>
    <dgm:cxn modelId="{8B747839-7712-416D-95E6-DC05E8AB70AF}" type="presParOf" srcId="{F10D5B21-310A-4525-8A21-46848EB18A70}" destId="{F14F3CBA-02E7-4555-B51C-1BE15243F8FE}" srcOrd="3" destOrd="0" presId="urn:microsoft.com/office/officeart/2017/3/layout/DropPinTimeline"/>
    <dgm:cxn modelId="{0C0E1B54-BFF0-406C-AEA6-C12464FD4653}" type="presParOf" srcId="{F10D5B21-310A-4525-8A21-46848EB18A70}" destId="{CB41B7FA-C407-44A0-8760-662EC5D70C7E}" srcOrd="4" destOrd="0" presId="urn:microsoft.com/office/officeart/2017/3/layout/DropPinTimeline"/>
    <dgm:cxn modelId="{3E904B86-335C-4513-84B9-C5F8E65D953C}" type="presParOf" srcId="{F10D5B21-310A-4525-8A21-46848EB18A70}" destId="{339701D6-3824-4CB0-93A2-1B4D2522D550}" srcOrd="5" destOrd="0" presId="urn:microsoft.com/office/officeart/2017/3/layout/DropPinTimeline"/>
    <dgm:cxn modelId="{DFC5CA0E-A9EF-4FF9-82BF-C362676872B0}" type="presParOf" srcId="{D653979A-19FA-40CA-91A5-AA6F69ACDD84}" destId="{7A28104C-01C1-4CD0-AA91-E74C8172D123}" srcOrd="1" destOrd="0" presId="urn:microsoft.com/office/officeart/2017/3/layout/DropPinTimeline"/>
    <dgm:cxn modelId="{7546519A-6CB7-464F-BA98-84020787C4F6}" type="presParOf" srcId="{D653979A-19FA-40CA-91A5-AA6F69ACDD84}" destId="{9D4EFC26-55D2-41E3-A898-C464E3C36174}" srcOrd="2" destOrd="0" presId="urn:microsoft.com/office/officeart/2017/3/layout/DropPinTimeline"/>
    <dgm:cxn modelId="{34EDA0B0-D280-4075-BD1C-F2A9CF8296B0}" type="presParOf" srcId="{9D4EFC26-55D2-41E3-A898-C464E3C36174}" destId="{BC20DC92-24CE-4518-8074-B33B4DC56A68}" srcOrd="0" destOrd="0" presId="urn:microsoft.com/office/officeart/2017/3/layout/DropPinTimeline"/>
    <dgm:cxn modelId="{F5A7A085-19F8-4EE4-9824-DEF355276557}" type="presParOf" srcId="{9D4EFC26-55D2-41E3-A898-C464E3C36174}" destId="{9C13F5FE-3F88-4C7A-8B32-9551AF4C60B7}" srcOrd="1" destOrd="0" presId="urn:microsoft.com/office/officeart/2017/3/layout/DropPinTimeline"/>
    <dgm:cxn modelId="{24A4B7F7-8D50-499C-81D3-59A23BF4543C}" type="presParOf" srcId="{9C13F5FE-3F88-4C7A-8B32-9551AF4C60B7}" destId="{B14FC62A-EF6E-4780-8320-0A4E6510CCE0}" srcOrd="0" destOrd="0" presId="urn:microsoft.com/office/officeart/2017/3/layout/DropPinTimeline"/>
    <dgm:cxn modelId="{4F1A1B59-205F-439A-AF35-43C7D5EB2EF5}" type="presParOf" srcId="{9C13F5FE-3F88-4C7A-8B32-9551AF4C60B7}" destId="{631E7159-DBCA-4F96-97C2-22C36AA162AD}" srcOrd="1" destOrd="0" presId="urn:microsoft.com/office/officeart/2017/3/layout/DropPinTimeline"/>
    <dgm:cxn modelId="{C02BBABC-E002-4B7E-8EB9-9382E7E82B6C}" type="presParOf" srcId="{9D4EFC26-55D2-41E3-A898-C464E3C36174}" destId="{9B74372D-33FA-4483-AA5A-B82D32E89B3E}" srcOrd="2" destOrd="0" presId="urn:microsoft.com/office/officeart/2017/3/layout/DropPinTimeline"/>
    <dgm:cxn modelId="{495A5BD6-5366-4D2A-9504-B3EE3F92320F}" type="presParOf" srcId="{9D4EFC26-55D2-41E3-A898-C464E3C36174}" destId="{C80EA543-A23B-4BD7-A820-CAD3B1C83C1D}" srcOrd="3" destOrd="0" presId="urn:microsoft.com/office/officeart/2017/3/layout/DropPinTimeline"/>
    <dgm:cxn modelId="{DC9C1CD9-092B-4D99-86B1-08D14D63E175}" type="presParOf" srcId="{9D4EFC26-55D2-41E3-A898-C464E3C36174}" destId="{27EFEA09-6DC4-4647-B30C-C7C1BF72B622}" srcOrd="4" destOrd="0" presId="urn:microsoft.com/office/officeart/2017/3/layout/DropPinTimeline"/>
    <dgm:cxn modelId="{34BF4B75-ECDA-4EEB-9583-FBE3CBF88A38}" type="presParOf" srcId="{9D4EFC26-55D2-41E3-A898-C464E3C36174}" destId="{99503E40-9057-49CD-8EED-1A6AFB54A8CB}" srcOrd="5" destOrd="0" presId="urn:microsoft.com/office/officeart/2017/3/layout/DropPinTimeline"/>
    <dgm:cxn modelId="{41602213-10D0-4F08-9C3C-4E458F2476ED}" type="presParOf" srcId="{D653979A-19FA-40CA-91A5-AA6F69ACDD84}" destId="{E72D644A-84DF-4700-9218-5E2C38E484D4}" srcOrd="3" destOrd="0" presId="urn:microsoft.com/office/officeart/2017/3/layout/DropPinTimeline"/>
    <dgm:cxn modelId="{CAC8B2EC-C294-4C5F-B355-33EE8F6E1A02}" type="presParOf" srcId="{D653979A-19FA-40CA-91A5-AA6F69ACDD84}" destId="{5B06576D-9558-4BA6-B747-675B29649B1C}" srcOrd="4" destOrd="0" presId="urn:microsoft.com/office/officeart/2017/3/layout/DropPinTimeline"/>
    <dgm:cxn modelId="{D365A7E4-E526-4B15-964C-41C5FEC7EAB1}" type="presParOf" srcId="{5B06576D-9558-4BA6-B747-675B29649B1C}" destId="{C3F3FC27-3112-47F8-B686-D5282529E941}" srcOrd="0" destOrd="0" presId="urn:microsoft.com/office/officeart/2017/3/layout/DropPinTimeline"/>
    <dgm:cxn modelId="{BE3E3089-341F-4A5F-A915-505547999C44}" type="presParOf" srcId="{5B06576D-9558-4BA6-B747-675B29649B1C}" destId="{DE8F914C-E7CF-4832-B017-8CB727DCCC87}" srcOrd="1" destOrd="0" presId="urn:microsoft.com/office/officeart/2017/3/layout/DropPinTimeline"/>
    <dgm:cxn modelId="{FED87C7E-BF62-4A11-A2F6-7BA0681F9395}" type="presParOf" srcId="{DE8F914C-E7CF-4832-B017-8CB727DCCC87}" destId="{314A13D2-2166-4FF2-B979-AC554DD73D75}" srcOrd="0" destOrd="0" presId="urn:microsoft.com/office/officeart/2017/3/layout/DropPinTimeline"/>
    <dgm:cxn modelId="{91DC57A1-BB04-480B-B3A9-59AD9763A797}" type="presParOf" srcId="{DE8F914C-E7CF-4832-B017-8CB727DCCC87}" destId="{37193255-A98A-4B33-81FE-8925EE6AF691}" srcOrd="1" destOrd="0" presId="urn:microsoft.com/office/officeart/2017/3/layout/DropPinTimeline"/>
    <dgm:cxn modelId="{467905F1-4342-455F-B50F-1CCED2174F83}" type="presParOf" srcId="{5B06576D-9558-4BA6-B747-675B29649B1C}" destId="{5F635D97-6528-43D7-8F0F-C830F88FF205}" srcOrd="2" destOrd="0" presId="urn:microsoft.com/office/officeart/2017/3/layout/DropPinTimeline"/>
    <dgm:cxn modelId="{FB3313CE-DDD3-4827-A735-65075AB56AAC}" type="presParOf" srcId="{5B06576D-9558-4BA6-B747-675B29649B1C}" destId="{9832A761-1729-4DCC-A65F-89880617D8AF}" srcOrd="3" destOrd="0" presId="urn:microsoft.com/office/officeart/2017/3/layout/DropPinTimeline"/>
    <dgm:cxn modelId="{BD141A3D-4B64-4A2C-9E5F-77C868B1110A}" type="presParOf" srcId="{5B06576D-9558-4BA6-B747-675B29649B1C}" destId="{2EB2787F-C42D-4B51-A842-FEE35D1C5D49}" srcOrd="4" destOrd="0" presId="urn:microsoft.com/office/officeart/2017/3/layout/DropPinTimeline"/>
    <dgm:cxn modelId="{8526199F-D091-4864-BB5C-6CB3D62F0EFA}" type="presParOf" srcId="{5B06576D-9558-4BA6-B747-675B29649B1C}" destId="{79B3A486-FD56-43C0-883A-1D827872623A}" srcOrd="5" destOrd="0" presId="urn:microsoft.com/office/officeart/2017/3/layout/DropPinTimeline"/>
    <dgm:cxn modelId="{4B180979-2CCD-4177-A48D-4C0A2409A79D}" type="presParOf" srcId="{D653979A-19FA-40CA-91A5-AA6F69ACDD84}" destId="{CE4EAFFA-1788-4B35-8F62-4334EF6789E3}" srcOrd="5" destOrd="0" presId="urn:microsoft.com/office/officeart/2017/3/layout/DropPinTimeline"/>
    <dgm:cxn modelId="{165D5A70-F1F9-4691-B11F-1D7EC2A33629}" type="presParOf" srcId="{D653979A-19FA-40CA-91A5-AA6F69ACDD84}" destId="{FC3B17F8-97AE-4AD8-AA76-2627B1F9C4AB}" srcOrd="6" destOrd="0" presId="urn:microsoft.com/office/officeart/2017/3/layout/DropPinTimeline"/>
    <dgm:cxn modelId="{50DD1CA2-3C67-4CF5-AE9D-C91B8BD812A6}" type="presParOf" srcId="{FC3B17F8-97AE-4AD8-AA76-2627B1F9C4AB}" destId="{BC3ED6F0-31E2-4D1F-8C27-2C0DC4741D3D}" srcOrd="0" destOrd="0" presId="urn:microsoft.com/office/officeart/2017/3/layout/DropPinTimeline"/>
    <dgm:cxn modelId="{1F198130-3D1D-4112-B824-F57442B7B6A5}" type="presParOf" srcId="{FC3B17F8-97AE-4AD8-AA76-2627B1F9C4AB}" destId="{9BDA3A50-41C1-47DA-ACEF-46A2EC8C1F74}" srcOrd="1" destOrd="0" presId="urn:microsoft.com/office/officeart/2017/3/layout/DropPinTimeline"/>
    <dgm:cxn modelId="{443A4926-7B46-4C76-AFEF-E1A4133801B8}" type="presParOf" srcId="{9BDA3A50-41C1-47DA-ACEF-46A2EC8C1F74}" destId="{3350CBC1-DF86-46E5-8805-DF3E33D901BA}" srcOrd="0" destOrd="0" presId="urn:microsoft.com/office/officeart/2017/3/layout/DropPinTimeline"/>
    <dgm:cxn modelId="{44E945F0-E13D-42B2-84F8-5C37981B398C}" type="presParOf" srcId="{9BDA3A50-41C1-47DA-ACEF-46A2EC8C1F74}" destId="{B90A6DEF-0839-41D9-BAFB-D2F07DC49FCE}" srcOrd="1" destOrd="0" presId="urn:microsoft.com/office/officeart/2017/3/layout/DropPinTimeline"/>
    <dgm:cxn modelId="{0A904018-8AA9-4952-875C-25ED4B0DC3D4}" type="presParOf" srcId="{FC3B17F8-97AE-4AD8-AA76-2627B1F9C4AB}" destId="{AA473CB5-2C12-425C-80DC-CA9AC2732030}" srcOrd="2" destOrd="0" presId="urn:microsoft.com/office/officeart/2017/3/layout/DropPinTimeline"/>
    <dgm:cxn modelId="{6391D47C-F2B4-4790-82FA-7294B3344197}" type="presParOf" srcId="{FC3B17F8-97AE-4AD8-AA76-2627B1F9C4AB}" destId="{EAC002EC-1D8D-4997-8084-B65D7CECAE14}" srcOrd="3" destOrd="0" presId="urn:microsoft.com/office/officeart/2017/3/layout/DropPinTimeline"/>
    <dgm:cxn modelId="{48ECB202-978D-463A-836B-A93E47A0CF23}" type="presParOf" srcId="{FC3B17F8-97AE-4AD8-AA76-2627B1F9C4AB}" destId="{22C8C365-6A10-4927-A077-A03D2B164D59}" srcOrd="4" destOrd="0" presId="urn:microsoft.com/office/officeart/2017/3/layout/DropPinTimeline"/>
    <dgm:cxn modelId="{8B365056-B17F-4E49-925C-8458450D2465}" type="presParOf" srcId="{FC3B17F8-97AE-4AD8-AA76-2627B1F9C4AB}" destId="{07790E5F-CD2B-496B-94DB-1612D0D19077}" srcOrd="5" destOrd="0" presId="urn:microsoft.com/office/officeart/2017/3/layout/DropPinTimeline"/>
    <dgm:cxn modelId="{CC901F23-478D-4708-8207-0D283F778CAD}" type="presParOf" srcId="{D653979A-19FA-40CA-91A5-AA6F69ACDD84}" destId="{FA56C28B-536D-441E-93C8-99FC6011DBC0}" srcOrd="7" destOrd="0" presId="urn:microsoft.com/office/officeart/2017/3/layout/DropPinTimeline"/>
    <dgm:cxn modelId="{418B4B70-B9BE-4170-B1B9-E6B8B8CCF493}" type="presParOf" srcId="{D653979A-19FA-40CA-91A5-AA6F69ACDD84}" destId="{C45954ED-471C-4935-B2FB-C6E6FCD0DDA3}" srcOrd="8" destOrd="0" presId="urn:microsoft.com/office/officeart/2017/3/layout/DropPinTimeline"/>
    <dgm:cxn modelId="{74B8EA81-F3AF-4D8B-BC35-A55E14617F63}" type="presParOf" srcId="{C45954ED-471C-4935-B2FB-C6E6FCD0DDA3}" destId="{373BE682-A225-4798-83E1-71BF7B608031}" srcOrd="0" destOrd="0" presId="urn:microsoft.com/office/officeart/2017/3/layout/DropPinTimeline"/>
    <dgm:cxn modelId="{8802B1C8-FD9B-4B03-AA86-8EB5AA468DB7}" type="presParOf" srcId="{C45954ED-471C-4935-B2FB-C6E6FCD0DDA3}" destId="{E5CC21C2-B33A-4BCF-8F7C-9777A026D81A}" srcOrd="1" destOrd="0" presId="urn:microsoft.com/office/officeart/2017/3/layout/DropPinTimeline"/>
    <dgm:cxn modelId="{3F0E2F47-F5CF-4F7F-BC91-9207F2CDB406}" type="presParOf" srcId="{E5CC21C2-B33A-4BCF-8F7C-9777A026D81A}" destId="{768926BE-35B4-4C6D-8FEF-041E83A499EB}" srcOrd="0" destOrd="0" presId="urn:microsoft.com/office/officeart/2017/3/layout/DropPinTimeline"/>
    <dgm:cxn modelId="{AD299F97-4FF9-4388-AD89-86FD08A7838F}" type="presParOf" srcId="{E5CC21C2-B33A-4BCF-8F7C-9777A026D81A}" destId="{3B88D31A-BE61-44AB-A495-76C7A65D5CFE}" srcOrd="1" destOrd="0" presId="urn:microsoft.com/office/officeart/2017/3/layout/DropPinTimeline"/>
    <dgm:cxn modelId="{0F5F9A35-2CF6-4FA0-A98C-4D95EC55F2B1}" type="presParOf" srcId="{C45954ED-471C-4935-B2FB-C6E6FCD0DDA3}" destId="{18FFD470-7194-4C47-9975-5FAD104E9E0D}" srcOrd="2" destOrd="0" presId="urn:microsoft.com/office/officeart/2017/3/layout/DropPinTimeline"/>
    <dgm:cxn modelId="{1D6E3A71-FE01-4F46-9396-264A37D49361}" type="presParOf" srcId="{C45954ED-471C-4935-B2FB-C6E6FCD0DDA3}" destId="{203C34CE-B15D-4F7C-B6D3-043FDE0A3392}" srcOrd="3" destOrd="0" presId="urn:microsoft.com/office/officeart/2017/3/layout/DropPinTimeline"/>
    <dgm:cxn modelId="{2FF460B6-9869-406D-818E-31FE3B2C1DB0}" type="presParOf" srcId="{C45954ED-471C-4935-B2FB-C6E6FCD0DDA3}" destId="{FEDB2D29-628C-4699-921A-A871D42568B1}" srcOrd="4" destOrd="0" presId="urn:microsoft.com/office/officeart/2017/3/layout/DropPinTimeline"/>
    <dgm:cxn modelId="{E32E2B27-5C70-4B70-8CD3-A03C790E36B7}" type="presParOf" srcId="{C45954ED-471C-4935-B2FB-C6E6FCD0DDA3}" destId="{A31E6AC4-A921-4150-A016-B51BC3454A47}" srcOrd="5" destOrd="0" presId="urn:microsoft.com/office/officeart/2017/3/layout/DropPinTimeline"/>
    <dgm:cxn modelId="{AC069F92-6BEC-4366-9AC9-91602137F747}" type="presParOf" srcId="{D653979A-19FA-40CA-91A5-AA6F69ACDD84}" destId="{4341E87C-FE3E-4313-8F93-73CCEA24947A}" srcOrd="9" destOrd="0" presId="urn:microsoft.com/office/officeart/2017/3/layout/DropPinTimeline"/>
    <dgm:cxn modelId="{E20A7C16-3AEE-499A-8D97-E22450D44F3F}" type="presParOf" srcId="{D653979A-19FA-40CA-91A5-AA6F69ACDD84}" destId="{F93861CB-1C1C-4AE3-B0D5-D8ADA8FBA00C}" srcOrd="10" destOrd="0" presId="urn:microsoft.com/office/officeart/2017/3/layout/DropPinTimeline"/>
    <dgm:cxn modelId="{E16D2834-B598-4F42-832C-4907D11168FB}" type="presParOf" srcId="{F93861CB-1C1C-4AE3-B0D5-D8ADA8FBA00C}" destId="{4039AE45-63C7-4A21-A9C7-CFADF42C3C83}" srcOrd="0" destOrd="0" presId="urn:microsoft.com/office/officeart/2017/3/layout/DropPinTimeline"/>
    <dgm:cxn modelId="{9885B545-6288-43AA-A7E6-777823B17002}" type="presParOf" srcId="{F93861CB-1C1C-4AE3-B0D5-D8ADA8FBA00C}" destId="{FA5C2B87-25BE-4FB2-ABB5-595AF613FCBD}" srcOrd="1" destOrd="0" presId="urn:microsoft.com/office/officeart/2017/3/layout/DropPinTimeline"/>
    <dgm:cxn modelId="{5C27BBC5-547F-4EDE-852D-C41C75F75BC7}" type="presParOf" srcId="{FA5C2B87-25BE-4FB2-ABB5-595AF613FCBD}" destId="{C2AADD9D-77D0-48EA-AFC7-5A486C31EDB6}" srcOrd="0" destOrd="0" presId="urn:microsoft.com/office/officeart/2017/3/layout/DropPinTimeline"/>
    <dgm:cxn modelId="{F1889FD0-C1CD-4DE0-9011-BC0697266C8B}" type="presParOf" srcId="{FA5C2B87-25BE-4FB2-ABB5-595AF613FCBD}" destId="{33BC63B6-93A5-4378-B08D-958E48245B9E}" srcOrd="1" destOrd="0" presId="urn:microsoft.com/office/officeart/2017/3/layout/DropPinTimeline"/>
    <dgm:cxn modelId="{D2AE8B65-53BA-4C12-A79B-30427E3D03B8}" type="presParOf" srcId="{F93861CB-1C1C-4AE3-B0D5-D8ADA8FBA00C}" destId="{0A594F7A-669E-4E66-B76F-4E3C27414AFE}" srcOrd="2" destOrd="0" presId="urn:microsoft.com/office/officeart/2017/3/layout/DropPinTimeline"/>
    <dgm:cxn modelId="{3077F55A-ABCC-4CC1-ABD9-54500EBC4CF7}" type="presParOf" srcId="{F93861CB-1C1C-4AE3-B0D5-D8ADA8FBA00C}" destId="{CE559115-E864-420F-A436-769FE9EF1AF3}" srcOrd="3" destOrd="0" presId="urn:microsoft.com/office/officeart/2017/3/layout/DropPinTimeline"/>
    <dgm:cxn modelId="{640FB923-7837-4C2A-B711-158045F969CE}" type="presParOf" srcId="{F93861CB-1C1C-4AE3-B0D5-D8ADA8FBA00C}" destId="{2F103067-96D8-49BD-BC6A-DAB59C801242}" srcOrd="4" destOrd="0" presId="urn:microsoft.com/office/officeart/2017/3/layout/DropPinTimeline"/>
    <dgm:cxn modelId="{F4098BFE-ECD7-411C-A952-FB7E1356C49C}" type="presParOf" srcId="{F93861CB-1C1C-4AE3-B0D5-D8ADA8FBA00C}" destId="{2D10C044-ED92-4544-8229-93DC408187CF}"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780511-7F83-48D4-AF9F-6F35BC3685C7}" type="doc">
      <dgm:prSet loTypeId="urn:microsoft.com/office/officeart/2017/3/layout/DropPinTimeline" loCatId="process" qsTypeId="urn:microsoft.com/office/officeart/2005/8/quickstyle/simple1" qsCatId="simple" csTypeId="urn:microsoft.com/office/officeart/2005/8/colors/colorful2" csCatId="colorful" phldr="1"/>
      <dgm:spPr/>
      <dgm:t>
        <a:bodyPr/>
        <a:lstStyle/>
        <a:p>
          <a:endParaRPr lang="en-US"/>
        </a:p>
      </dgm:t>
    </dgm:pt>
    <dgm:pt modelId="{33C1D553-212F-4E99-B063-067FB99B3F68}">
      <dgm:prSet/>
      <dgm:spPr/>
      <dgm:t>
        <a:bodyPr/>
        <a:lstStyle/>
        <a:p>
          <a:pPr>
            <a:defRPr b="1"/>
          </a:pPr>
          <a:r>
            <a:rPr lang="en-US"/>
            <a:t>27 Jan. 2021</a:t>
          </a:r>
        </a:p>
      </dgm:t>
    </dgm:pt>
    <dgm:pt modelId="{68FD7A2E-C298-4A64-981D-3D85FFD0D2CA}" type="parTrans" cxnId="{5FAD0AD1-B07C-423E-92DA-4881BC6D7E7E}">
      <dgm:prSet/>
      <dgm:spPr/>
      <dgm:t>
        <a:bodyPr/>
        <a:lstStyle/>
        <a:p>
          <a:endParaRPr lang="en-US"/>
        </a:p>
      </dgm:t>
    </dgm:pt>
    <dgm:pt modelId="{4F0C7FCA-AAA1-4B67-9E92-B8F0C48F84DB}" type="sibTrans" cxnId="{5FAD0AD1-B07C-423E-92DA-4881BC6D7E7E}">
      <dgm:prSet/>
      <dgm:spPr/>
      <dgm:t>
        <a:bodyPr/>
        <a:lstStyle/>
        <a:p>
          <a:endParaRPr lang="en-US"/>
        </a:p>
      </dgm:t>
    </dgm:pt>
    <dgm:pt modelId="{3DB2C141-1B6F-4764-8309-B551435C5BCB}">
      <dgm:prSet/>
      <dgm:spPr/>
      <dgm:t>
        <a:bodyPr/>
        <a:lstStyle/>
        <a:p>
          <a:r>
            <a:rPr lang="en-US"/>
            <a:t>Delco Wellness Center in Yeadon VPOD opens</a:t>
          </a:r>
        </a:p>
      </dgm:t>
    </dgm:pt>
    <dgm:pt modelId="{BFF7EA56-E5C5-4D54-B375-E2A88BAE4787}" type="parTrans" cxnId="{8EFA9EAC-0DCB-4422-A205-C5C1833643DC}">
      <dgm:prSet/>
      <dgm:spPr/>
      <dgm:t>
        <a:bodyPr/>
        <a:lstStyle/>
        <a:p>
          <a:endParaRPr lang="en-US"/>
        </a:p>
      </dgm:t>
    </dgm:pt>
    <dgm:pt modelId="{19C39F62-6E15-478E-BD84-B95EB7D40260}" type="sibTrans" cxnId="{8EFA9EAC-0DCB-4422-A205-C5C1833643DC}">
      <dgm:prSet/>
      <dgm:spPr/>
      <dgm:t>
        <a:bodyPr/>
        <a:lstStyle/>
        <a:p>
          <a:endParaRPr lang="en-US"/>
        </a:p>
      </dgm:t>
    </dgm:pt>
    <dgm:pt modelId="{4DF1C013-6D48-49C6-B875-4A88E51FBF78}">
      <dgm:prSet/>
      <dgm:spPr/>
      <dgm:t>
        <a:bodyPr/>
        <a:lstStyle/>
        <a:p>
          <a:pPr>
            <a:defRPr b="1"/>
          </a:pPr>
          <a:r>
            <a:rPr lang="en-US"/>
            <a:t>29 Jan. 2021</a:t>
          </a:r>
        </a:p>
      </dgm:t>
    </dgm:pt>
    <dgm:pt modelId="{5587BEE5-586D-461A-9386-378E74DB6B23}" type="parTrans" cxnId="{790E5398-692D-427C-89D6-ABCD47DC30F6}">
      <dgm:prSet/>
      <dgm:spPr/>
      <dgm:t>
        <a:bodyPr/>
        <a:lstStyle/>
        <a:p>
          <a:endParaRPr lang="en-US"/>
        </a:p>
      </dgm:t>
    </dgm:pt>
    <dgm:pt modelId="{F341EEF7-D386-4CF8-9339-0F1FBCFCC453}" type="sibTrans" cxnId="{790E5398-692D-427C-89D6-ABCD47DC30F6}">
      <dgm:prSet/>
      <dgm:spPr/>
      <dgm:t>
        <a:bodyPr/>
        <a:lstStyle/>
        <a:p>
          <a:endParaRPr lang="en-US"/>
        </a:p>
      </dgm:t>
    </dgm:pt>
    <dgm:pt modelId="{5814D96F-C381-4E66-A674-1154B366573F}">
      <dgm:prSet/>
      <dgm:spPr/>
      <dgm:t>
        <a:bodyPr/>
        <a:lstStyle/>
        <a:p>
          <a:r>
            <a:rPr lang="en-US" dirty="0"/>
            <a:t>New staff begin to operate VPODS</a:t>
          </a:r>
        </a:p>
      </dgm:t>
    </dgm:pt>
    <dgm:pt modelId="{36EA3E1E-0BB4-4213-87C7-DDD19EEF63F1}" type="parTrans" cxnId="{5AD75904-3CEA-4777-BA58-8DA351D74D61}">
      <dgm:prSet/>
      <dgm:spPr/>
      <dgm:t>
        <a:bodyPr/>
        <a:lstStyle/>
        <a:p>
          <a:endParaRPr lang="en-US"/>
        </a:p>
      </dgm:t>
    </dgm:pt>
    <dgm:pt modelId="{BC9EA508-0B2C-4955-9F45-2B3C1C3B7E16}" type="sibTrans" cxnId="{5AD75904-3CEA-4777-BA58-8DA351D74D61}">
      <dgm:prSet/>
      <dgm:spPr/>
      <dgm:t>
        <a:bodyPr/>
        <a:lstStyle/>
        <a:p>
          <a:endParaRPr lang="en-US"/>
        </a:p>
      </dgm:t>
    </dgm:pt>
    <dgm:pt modelId="{898F2148-8CE1-4985-979D-A3C92EFA056D}">
      <dgm:prSet/>
      <dgm:spPr/>
      <dgm:t>
        <a:bodyPr/>
        <a:lstStyle/>
        <a:p>
          <a:pPr>
            <a:defRPr b="1"/>
          </a:pPr>
          <a:r>
            <a:rPr lang="en-US"/>
            <a:t>31 Jan. 2021</a:t>
          </a:r>
        </a:p>
      </dgm:t>
    </dgm:pt>
    <dgm:pt modelId="{CA86873D-07E9-4CF2-9B44-4B557688DD95}" type="parTrans" cxnId="{11F4B101-0FBE-4168-A1C6-33E12D673858}">
      <dgm:prSet/>
      <dgm:spPr/>
      <dgm:t>
        <a:bodyPr/>
        <a:lstStyle/>
        <a:p>
          <a:endParaRPr lang="en-US"/>
        </a:p>
      </dgm:t>
    </dgm:pt>
    <dgm:pt modelId="{D6572EC3-1B21-4075-8EA8-804578B7199F}" type="sibTrans" cxnId="{11F4B101-0FBE-4168-A1C6-33E12D673858}">
      <dgm:prSet/>
      <dgm:spPr/>
      <dgm:t>
        <a:bodyPr/>
        <a:lstStyle/>
        <a:p>
          <a:endParaRPr lang="en-US"/>
        </a:p>
      </dgm:t>
    </dgm:pt>
    <dgm:pt modelId="{3F3A2DF1-1780-4F9C-B7CE-8F92C80BBC36}">
      <dgm:prSet/>
      <dgm:spPr/>
      <dgm:t>
        <a:bodyPr/>
        <a:lstStyle/>
        <a:p>
          <a:r>
            <a:rPr lang="en-US"/>
            <a:t>741 citizens join CCDC in January</a:t>
          </a:r>
        </a:p>
      </dgm:t>
    </dgm:pt>
    <dgm:pt modelId="{5B1DD9E6-20D8-4BF3-A23F-2FA00D41F7C5}" type="parTrans" cxnId="{2602D1AD-5967-49B9-A5B4-B1EF039C8050}">
      <dgm:prSet/>
      <dgm:spPr/>
      <dgm:t>
        <a:bodyPr/>
        <a:lstStyle/>
        <a:p>
          <a:endParaRPr lang="en-US"/>
        </a:p>
      </dgm:t>
    </dgm:pt>
    <dgm:pt modelId="{C69FA7D8-27D2-48F8-8C50-BDCD2CE00541}" type="sibTrans" cxnId="{2602D1AD-5967-49B9-A5B4-B1EF039C8050}">
      <dgm:prSet/>
      <dgm:spPr/>
      <dgm:t>
        <a:bodyPr/>
        <a:lstStyle/>
        <a:p>
          <a:endParaRPr lang="en-US"/>
        </a:p>
      </dgm:t>
    </dgm:pt>
    <dgm:pt modelId="{FE5A9562-AB96-4417-B4D2-9E219F3C21EE}">
      <dgm:prSet/>
      <dgm:spPr/>
      <dgm:t>
        <a:bodyPr/>
        <a:lstStyle/>
        <a:p>
          <a:pPr>
            <a:defRPr b="1"/>
          </a:pPr>
          <a:r>
            <a:rPr lang="en-US"/>
            <a:t>8 Feb. 2021</a:t>
          </a:r>
        </a:p>
      </dgm:t>
    </dgm:pt>
    <dgm:pt modelId="{F9C944B3-1D02-4C0C-B5E2-9ADDB4DF27EF}" type="parTrans" cxnId="{CE500E95-1FC1-4FAA-B115-B1142882F627}">
      <dgm:prSet/>
      <dgm:spPr/>
      <dgm:t>
        <a:bodyPr/>
        <a:lstStyle/>
        <a:p>
          <a:endParaRPr lang="en-US"/>
        </a:p>
      </dgm:t>
    </dgm:pt>
    <dgm:pt modelId="{92EF0408-F359-430F-A5DD-3E3F90CA23DA}" type="sibTrans" cxnId="{CE500E95-1FC1-4FAA-B115-B1142882F627}">
      <dgm:prSet/>
      <dgm:spPr/>
      <dgm:t>
        <a:bodyPr/>
        <a:lstStyle/>
        <a:p>
          <a:endParaRPr lang="en-US"/>
        </a:p>
      </dgm:t>
    </dgm:pt>
    <dgm:pt modelId="{73294527-7E18-42D8-9CB1-46D8460A7CBC}">
      <dgm:prSet/>
      <dgm:spPr/>
      <dgm:t>
        <a:bodyPr/>
        <a:lstStyle/>
        <a:p>
          <a:r>
            <a:rPr lang="en-US"/>
            <a:t>CCDC begins supporting VPODs at DCMH and CCMC</a:t>
          </a:r>
        </a:p>
      </dgm:t>
    </dgm:pt>
    <dgm:pt modelId="{89D6D92D-2458-40DE-843A-195EBCC4D57D}" type="parTrans" cxnId="{E5131383-BFDE-41C4-82D1-1B67E966B583}">
      <dgm:prSet/>
      <dgm:spPr/>
      <dgm:t>
        <a:bodyPr/>
        <a:lstStyle/>
        <a:p>
          <a:endParaRPr lang="en-US"/>
        </a:p>
      </dgm:t>
    </dgm:pt>
    <dgm:pt modelId="{7DBAD023-F23C-491F-87ED-6FCD02CEED21}" type="sibTrans" cxnId="{E5131383-BFDE-41C4-82D1-1B67E966B583}">
      <dgm:prSet/>
      <dgm:spPr/>
      <dgm:t>
        <a:bodyPr/>
        <a:lstStyle/>
        <a:p>
          <a:endParaRPr lang="en-US"/>
        </a:p>
      </dgm:t>
    </dgm:pt>
    <dgm:pt modelId="{C897C801-4061-49C2-AFB1-0B71BC3D9E36}">
      <dgm:prSet/>
      <dgm:spPr/>
      <dgm:t>
        <a:bodyPr/>
        <a:lstStyle/>
        <a:p>
          <a:pPr>
            <a:defRPr b="1"/>
          </a:pPr>
          <a:r>
            <a:rPr lang="en-US"/>
            <a:t>25 Feb. 2021</a:t>
          </a:r>
        </a:p>
      </dgm:t>
    </dgm:pt>
    <dgm:pt modelId="{90F9C031-C027-45FA-B34A-72AAC3BC298F}" type="parTrans" cxnId="{361664BA-8D67-44EE-BCD0-CAF200654753}">
      <dgm:prSet/>
      <dgm:spPr/>
      <dgm:t>
        <a:bodyPr/>
        <a:lstStyle/>
        <a:p>
          <a:endParaRPr lang="en-US"/>
        </a:p>
      </dgm:t>
    </dgm:pt>
    <dgm:pt modelId="{4DE05B85-A263-49F3-AF4E-6AF2E01F1461}" type="sibTrans" cxnId="{361664BA-8D67-44EE-BCD0-CAF200654753}">
      <dgm:prSet/>
      <dgm:spPr/>
      <dgm:t>
        <a:bodyPr/>
        <a:lstStyle/>
        <a:p>
          <a:endParaRPr lang="en-US"/>
        </a:p>
      </dgm:t>
    </dgm:pt>
    <dgm:pt modelId="{B1EC3495-2262-462B-B98B-30EDACA7222C}">
      <dgm:prSet/>
      <dgm:spPr/>
      <dgm:t>
        <a:bodyPr/>
        <a:lstStyle/>
        <a:p>
          <a:r>
            <a:rPr lang="en-US"/>
            <a:t>Keystone First in Chester VPOD opens</a:t>
          </a:r>
        </a:p>
      </dgm:t>
    </dgm:pt>
    <dgm:pt modelId="{A45CCACF-B37B-4618-AEAE-E3F596969280}" type="parTrans" cxnId="{AC78C856-F4F2-44C1-9227-E6ADEBD7A0F7}">
      <dgm:prSet/>
      <dgm:spPr/>
      <dgm:t>
        <a:bodyPr/>
        <a:lstStyle/>
        <a:p>
          <a:endParaRPr lang="en-US"/>
        </a:p>
      </dgm:t>
    </dgm:pt>
    <dgm:pt modelId="{A5E0E878-96B4-45AC-B21F-DF25CBF66D65}" type="sibTrans" cxnId="{AC78C856-F4F2-44C1-9227-E6ADEBD7A0F7}">
      <dgm:prSet/>
      <dgm:spPr/>
      <dgm:t>
        <a:bodyPr/>
        <a:lstStyle/>
        <a:p>
          <a:endParaRPr lang="en-US"/>
        </a:p>
      </dgm:t>
    </dgm:pt>
    <dgm:pt modelId="{DC30744C-471C-49FC-84A4-6C89A9D6C97E}">
      <dgm:prSet/>
      <dgm:spPr/>
      <dgm:t>
        <a:bodyPr/>
        <a:lstStyle/>
        <a:p>
          <a:pPr>
            <a:defRPr b="1"/>
          </a:pPr>
          <a:r>
            <a:rPr lang="en-US"/>
            <a:t>26 Feb. 2021</a:t>
          </a:r>
        </a:p>
      </dgm:t>
    </dgm:pt>
    <dgm:pt modelId="{0769D347-C0ED-43A4-9232-1111B21DA062}" type="parTrans" cxnId="{A40088A2-F4F0-489C-AB64-297246FDAE23}">
      <dgm:prSet/>
      <dgm:spPr/>
      <dgm:t>
        <a:bodyPr/>
        <a:lstStyle/>
        <a:p>
          <a:endParaRPr lang="en-US"/>
        </a:p>
      </dgm:t>
    </dgm:pt>
    <dgm:pt modelId="{DB17F238-B0A8-4704-ADBD-BA2F77C82F52}" type="sibTrans" cxnId="{A40088A2-F4F0-489C-AB64-297246FDAE23}">
      <dgm:prSet/>
      <dgm:spPr/>
      <dgm:t>
        <a:bodyPr/>
        <a:lstStyle/>
        <a:p>
          <a:endParaRPr lang="en-US"/>
        </a:p>
      </dgm:t>
    </dgm:pt>
    <dgm:pt modelId="{F0103E27-A848-4BFC-AD4C-16B59EA8D6D2}">
      <dgm:prSet/>
      <dgm:spPr/>
      <dgm:t>
        <a:bodyPr/>
        <a:lstStyle/>
        <a:p>
          <a:r>
            <a:rPr lang="en-US"/>
            <a:t>Penn Medicine in Radnor VPOD opens</a:t>
          </a:r>
        </a:p>
      </dgm:t>
    </dgm:pt>
    <dgm:pt modelId="{98DA0882-4BF9-4156-BA0F-D342E423C000}" type="parTrans" cxnId="{3CA6E677-977C-4645-B6F1-2708DDECDD27}">
      <dgm:prSet/>
      <dgm:spPr/>
      <dgm:t>
        <a:bodyPr/>
        <a:lstStyle/>
        <a:p>
          <a:endParaRPr lang="en-US"/>
        </a:p>
      </dgm:t>
    </dgm:pt>
    <dgm:pt modelId="{51CD23C8-03EB-4FA2-B23D-FEDA6A0E6620}" type="sibTrans" cxnId="{3CA6E677-977C-4645-B6F1-2708DDECDD27}">
      <dgm:prSet/>
      <dgm:spPr/>
      <dgm:t>
        <a:bodyPr/>
        <a:lstStyle/>
        <a:p>
          <a:endParaRPr lang="en-US"/>
        </a:p>
      </dgm:t>
    </dgm:pt>
    <dgm:pt modelId="{7461D150-550B-4731-9588-E30F7F151856}">
      <dgm:prSet/>
      <dgm:spPr/>
      <dgm:t>
        <a:bodyPr/>
        <a:lstStyle/>
        <a:p>
          <a:pPr>
            <a:defRPr b="1"/>
          </a:pPr>
          <a:r>
            <a:rPr lang="en-US" dirty="0"/>
            <a:t>31 Feb. 2021</a:t>
          </a:r>
        </a:p>
      </dgm:t>
    </dgm:pt>
    <dgm:pt modelId="{3400AB16-17B3-4A58-84D1-660F94709FF8}" type="parTrans" cxnId="{7E5B0913-30F9-4CD9-BA97-814EA613ECA7}">
      <dgm:prSet/>
      <dgm:spPr/>
      <dgm:t>
        <a:bodyPr/>
        <a:lstStyle/>
        <a:p>
          <a:endParaRPr lang="en-US"/>
        </a:p>
      </dgm:t>
    </dgm:pt>
    <dgm:pt modelId="{25DA5561-5E1A-430C-98C2-694286268486}" type="sibTrans" cxnId="{7E5B0913-30F9-4CD9-BA97-814EA613ECA7}">
      <dgm:prSet/>
      <dgm:spPr/>
      <dgm:t>
        <a:bodyPr/>
        <a:lstStyle/>
        <a:p>
          <a:endParaRPr lang="en-US"/>
        </a:p>
      </dgm:t>
    </dgm:pt>
    <dgm:pt modelId="{3E6259BB-5042-4354-8B7D-4AD47ECDE905}">
      <dgm:prSet/>
      <dgm:spPr/>
      <dgm:t>
        <a:bodyPr/>
        <a:lstStyle/>
        <a:p>
          <a:r>
            <a:rPr lang="en-US" dirty="0"/>
            <a:t>336 citizens join CCDC in February</a:t>
          </a:r>
        </a:p>
      </dgm:t>
    </dgm:pt>
    <dgm:pt modelId="{598B5814-380B-436B-A548-A16A75040FBC}" type="parTrans" cxnId="{787449C8-37CF-4E3A-8319-54F8980A0752}">
      <dgm:prSet/>
      <dgm:spPr/>
      <dgm:t>
        <a:bodyPr/>
        <a:lstStyle/>
        <a:p>
          <a:endParaRPr lang="en-US"/>
        </a:p>
      </dgm:t>
    </dgm:pt>
    <dgm:pt modelId="{292D1FE7-8B09-4834-BE9E-B2095E7F2753}" type="sibTrans" cxnId="{787449C8-37CF-4E3A-8319-54F8980A0752}">
      <dgm:prSet/>
      <dgm:spPr/>
      <dgm:t>
        <a:bodyPr/>
        <a:lstStyle/>
        <a:p>
          <a:endParaRPr lang="en-US"/>
        </a:p>
      </dgm:t>
    </dgm:pt>
    <dgm:pt modelId="{D0A26031-2D75-42BE-9E8B-F5997B873F5E}">
      <dgm:prSet/>
      <dgm:spPr/>
      <dgm:t>
        <a:bodyPr/>
        <a:lstStyle/>
        <a:p>
          <a:pPr>
            <a:defRPr b="1"/>
          </a:pPr>
          <a:r>
            <a:rPr lang="en-US"/>
            <a:t>14 Mar. 2021</a:t>
          </a:r>
        </a:p>
      </dgm:t>
    </dgm:pt>
    <dgm:pt modelId="{3F703094-3A16-4C4E-B3CD-EBA5EC352562}" type="parTrans" cxnId="{E363E3C7-3D52-46BA-BF84-4A2B4FED10A7}">
      <dgm:prSet/>
      <dgm:spPr/>
      <dgm:t>
        <a:bodyPr/>
        <a:lstStyle/>
        <a:p>
          <a:endParaRPr lang="en-US"/>
        </a:p>
      </dgm:t>
    </dgm:pt>
    <dgm:pt modelId="{44E1DAD5-1D38-46CB-8803-F619CB91287E}" type="sibTrans" cxnId="{E363E3C7-3D52-46BA-BF84-4A2B4FED10A7}">
      <dgm:prSet/>
      <dgm:spPr/>
      <dgm:t>
        <a:bodyPr/>
        <a:lstStyle/>
        <a:p>
          <a:endParaRPr lang="en-US"/>
        </a:p>
      </dgm:t>
    </dgm:pt>
    <dgm:pt modelId="{7314E32E-9B7F-484A-8067-A80B0CB91309}">
      <dgm:prSet/>
      <dgm:spPr/>
      <dgm:t>
        <a:bodyPr/>
        <a:lstStyle/>
        <a:p>
          <a:r>
            <a:rPr lang="en-US"/>
            <a:t>Upper Darby High School VPOD first doses (AFN)</a:t>
          </a:r>
        </a:p>
      </dgm:t>
    </dgm:pt>
    <dgm:pt modelId="{2261B429-39E6-4119-AA9C-25828BCBE2AE}" type="parTrans" cxnId="{E128660C-400E-492C-B2C4-D7DE990785D6}">
      <dgm:prSet/>
      <dgm:spPr/>
      <dgm:t>
        <a:bodyPr/>
        <a:lstStyle/>
        <a:p>
          <a:endParaRPr lang="en-US"/>
        </a:p>
      </dgm:t>
    </dgm:pt>
    <dgm:pt modelId="{FCA71929-2A91-4FCB-A02B-3E5A1C8A1CDD}" type="sibTrans" cxnId="{E128660C-400E-492C-B2C4-D7DE990785D6}">
      <dgm:prSet/>
      <dgm:spPr/>
      <dgm:t>
        <a:bodyPr/>
        <a:lstStyle/>
        <a:p>
          <a:endParaRPr lang="en-US"/>
        </a:p>
      </dgm:t>
    </dgm:pt>
    <dgm:pt modelId="{27497173-31A7-4653-832D-26C576082AFA}" type="pres">
      <dgm:prSet presAssocID="{6A780511-7F83-48D4-AF9F-6F35BC3685C7}" presName="root" presStyleCnt="0">
        <dgm:presLayoutVars>
          <dgm:chMax/>
          <dgm:chPref/>
          <dgm:animLvl val="lvl"/>
        </dgm:presLayoutVars>
      </dgm:prSet>
      <dgm:spPr/>
    </dgm:pt>
    <dgm:pt modelId="{7849CC01-0FD1-46FD-BB1D-D6C1ECACA0C5}" type="pres">
      <dgm:prSet presAssocID="{6A780511-7F83-48D4-AF9F-6F35BC3685C7}" presName="divider" presStyleLbl="fgAcc1" presStyleIdx="0" presStyleCnt="9"/>
      <dgm:spPr>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gm:spPr>
    </dgm:pt>
    <dgm:pt modelId="{1662D6D7-FA63-44CF-BD97-7F31E061AACA}" type="pres">
      <dgm:prSet presAssocID="{6A780511-7F83-48D4-AF9F-6F35BC3685C7}" presName="nodes" presStyleCnt="0">
        <dgm:presLayoutVars>
          <dgm:chMax/>
          <dgm:chPref/>
          <dgm:animLvl val="lvl"/>
        </dgm:presLayoutVars>
      </dgm:prSet>
      <dgm:spPr/>
    </dgm:pt>
    <dgm:pt modelId="{D7058BD7-429F-4013-A5F2-F619B6D312C5}" type="pres">
      <dgm:prSet presAssocID="{33C1D553-212F-4E99-B063-067FB99B3F68}" presName="composite" presStyleCnt="0"/>
      <dgm:spPr/>
    </dgm:pt>
    <dgm:pt modelId="{E004B9DC-9B94-4168-8AA7-F282DF6DD7D8}" type="pres">
      <dgm:prSet presAssocID="{33C1D553-212F-4E99-B063-067FB99B3F68}" presName="ConnectorPoint" presStyleLbl="lnNode1" presStyleIdx="0" presStyleCnt="8"/>
      <dgm:spPr>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E13D57F9-E6B2-4076-9976-CCA60BDF6E1B}" type="pres">
      <dgm:prSet presAssocID="{33C1D553-212F-4E99-B063-067FB99B3F68}" presName="DropPinPlaceHolder" presStyleCnt="0"/>
      <dgm:spPr/>
    </dgm:pt>
    <dgm:pt modelId="{9BB85BBF-5633-483F-BE29-F5BB6D2E4042}" type="pres">
      <dgm:prSet presAssocID="{33C1D553-212F-4E99-B063-067FB99B3F68}" presName="DropPin" presStyleLbl="alignNode1" presStyleIdx="0" presStyleCnt="8"/>
      <dgm:spPr/>
    </dgm:pt>
    <dgm:pt modelId="{5C649124-0CDD-4770-98F4-72C6B3EEFDC4}" type="pres">
      <dgm:prSet presAssocID="{33C1D553-212F-4E99-B063-067FB99B3F68}" presName="Ellipse" presStyleLbl="fgAcc1" presStyleIdx="1" presStyleCnt="9"/>
      <dgm:spPr>
        <a:solidFill>
          <a:schemeClr val="lt1">
            <a:alpha val="90000"/>
            <a:hueOff val="0"/>
            <a:satOff val="0"/>
            <a:lumOff val="0"/>
            <a:alphaOff val="0"/>
          </a:schemeClr>
        </a:solidFill>
        <a:ln w="12700" cap="flat" cmpd="sng" algn="ctr">
          <a:noFill/>
          <a:prstDash val="solid"/>
          <a:miter lim="800000"/>
        </a:ln>
        <a:effectLst/>
      </dgm:spPr>
    </dgm:pt>
    <dgm:pt modelId="{79B6ACD2-5E0B-48A5-9FDE-8D55C7245C4B}" type="pres">
      <dgm:prSet presAssocID="{33C1D553-212F-4E99-B063-067FB99B3F68}" presName="L2TextContainer" presStyleLbl="revTx" presStyleIdx="0" presStyleCnt="16">
        <dgm:presLayoutVars>
          <dgm:bulletEnabled val="1"/>
        </dgm:presLayoutVars>
      </dgm:prSet>
      <dgm:spPr/>
    </dgm:pt>
    <dgm:pt modelId="{848E3D20-19D9-4831-8589-148D6BAC2639}" type="pres">
      <dgm:prSet presAssocID="{33C1D553-212F-4E99-B063-067FB99B3F68}" presName="L1TextContainer" presStyleLbl="revTx" presStyleIdx="1" presStyleCnt="16">
        <dgm:presLayoutVars>
          <dgm:chMax val="1"/>
          <dgm:chPref val="1"/>
          <dgm:bulletEnabled val="1"/>
        </dgm:presLayoutVars>
      </dgm:prSet>
      <dgm:spPr/>
    </dgm:pt>
    <dgm:pt modelId="{A3D63100-F249-47B4-A17C-CEAFD4227D51}" type="pres">
      <dgm:prSet presAssocID="{33C1D553-212F-4E99-B063-067FB99B3F68}" presName="ConnectLine" presStyleLbl="sibTrans1D1" presStyleIdx="0" presStyleCnt="8"/>
      <dgm:spPr>
        <a:noFill/>
        <a:ln w="12700" cap="flat" cmpd="sng" algn="ctr">
          <a:solidFill>
            <a:schemeClr val="accent2">
              <a:hueOff val="0"/>
              <a:satOff val="0"/>
              <a:lumOff val="0"/>
              <a:alphaOff val="0"/>
            </a:schemeClr>
          </a:solidFill>
          <a:prstDash val="dash"/>
          <a:miter lim="800000"/>
        </a:ln>
        <a:effectLst/>
      </dgm:spPr>
    </dgm:pt>
    <dgm:pt modelId="{A0A006C7-3676-44F0-A155-96F1A623FAD2}" type="pres">
      <dgm:prSet presAssocID="{33C1D553-212F-4E99-B063-067FB99B3F68}" presName="EmptyPlaceHolder" presStyleCnt="0"/>
      <dgm:spPr/>
    </dgm:pt>
    <dgm:pt modelId="{0238659E-FA0B-4171-B085-DC26A6536C5F}" type="pres">
      <dgm:prSet presAssocID="{4F0C7FCA-AAA1-4B67-9E92-B8F0C48F84DB}" presName="spaceBetweenRectangles" presStyleCnt="0"/>
      <dgm:spPr/>
    </dgm:pt>
    <dgm:pt modelId="{D7DC0EA0-300D-4491-BB5B-1F9B722AEA5E}" type="pres">
      <dgm:prSet presAssocID="{4DF1C013-6D48-49C6-B875-4A88E51FBF78}" presName="composite" presStyleCnt="0"/>
      <dgm:spPr/>
    </dgm:pt>
    <dgm:pt modelId="{53B59E5C-486C-467E-99DD-98BE8A6C4AC9}" type="pres">
      <dgm:prSet presAssocID="{4DF1C013-6D48-49C6-B875-4A88E51FBF78}" presName="ConnectorPoint" presStyleLbl="lnNode1" presStyleIdx="1" presStyleCnt="8"/>
      <dgm:spPr>
        <a:solidFill>
          <a:schemeClr val="accent2">
            <a:hueOff val="-207909"/>
            <a:satOff val="-11990"/>
            <a:lumOff val="1233"/>
            <a:alphaOff val="0"/>
          </a:schemeClr>
        </a:solidFill>
        <a:ln w="6350" cap="flat" cmpd="sng" algn="ctr">
          <a:solidFill>
            <a:schemeClr val="lt1">
              <a:hueOff val="0"/>
              <a:satOff val="0"/>
              <a:lumOff val="0"/>
              <a:alphaOff val="0"/>
            </a:schemeClr>
          </a:solidFill>
          <a:prstDash val="solid"/>
          <a:miter lim="800000"/>
        </a:ln>
        <a:effectLst/>
      </dgm:spPr>
    </dgm:pt>
    <dgm:pt modelId="{5C3A795B-CFD0-4509-B343-91AAF1D7679F}" type="pres">
      <dgm:prSet presAssocID="{4DF1C013-6D48-49C6-B875-4A88E51FBF78}" presName="DropPinPlaceHolder" presStyleCnt="0"/>
      <dgm:spPr/>
    </dgm:pt>
    <dgm:pt modelId="{CE07DE8E-97CD-4C6F-8EF1-F342D88BF895}" type="pres">
      <dgm:prSet presAssocID="{4DF1C013-6D48-49C6-B875-4A88E51FBF78}" presName="DropPin" presStyleLbl="alignNode1" presStyleIdx="1" presStyleCnt="8"/>
      <dgm:spPr/>
    </dgm:pt>
    <dgm:pt modelId="{2FADEFA0-C8DF-4877-B6B7-0C7A875488BE}" type="pres">
      <dgm:prSet presAssocID="{4DF1C013-6D48-49C6-B875-4A88E51FBF78}" presName="Ellipse" presStyleLbl="fgAcc1" presStyleIdx="2" presStyleCnt="9"/>
      <dgm:spPr>
        <a:solidFill>
          <a:schemeClr val="lt1">
            <a:alpha val="90000"/>
            <a:hueOff val="0"/>
            <a:satOff val="0"/>
            <a:lumOff val="0"/>
            <a:alphaOff val="0"/>
          </a:schemeClr>
        </a:solidFill>
        <a:ln w="12700" cap="flat" cmpd="sng" algn="ctr">
          <a:noFill/>
          <a:prstDash val="solid"/>
          <a:miter lim="800000"/>
        </a:ln>
        <a:effectLst/>
      </dgm:spPr>
    </dgm:pt>
    <dgm:pt modelId="{5B48B931-A3A6-4D89-8E14-E7DF4C0116ED}" type="pres">
      <dgm:prSet presAssocID="{4DF1C013-6D48-49C6-B875-4A88E51FBF78}" presName="L2TextContainer" presStyleLbl="revTx" presStyleIdx="2" presStyleCnt="16">
        <dgm:presLayoutVars>
          <dgm:bulletEnabled val="1"/>
        </dgm:presLayoutVars>
      </dgm:prSet>
      <dgm:spPr/>
    </dgm:pt>
    <dgm:pt modelId="{5C36E619-79BA-4A05-AA2E-91784E0F2CE5}" type="pres">
      <dgm:prSet presAssocID="{4DF1C013-6D48-49C6-B875-4A88E51FBF78}" presName="L1TextContainer" presStyleLbl="revTx" presStyleIdx="3" presStyleCnt="16">
        <dgm:presLayoutVars>
          <dgm:chMax val="1"/>
          <dgm:chPref val="1"/>
          <dgm:bulletEnabled val="1"/>
        </dgm:presLayoutVars>
      </dgm:prSet>
      <dgm:spPr/>
    </dgm:pt>
    <dgm:pt modelId="{C6741108-A542-4560-848D-C1B170D3F57A}" type="pres">
      <dgm:prSet presAssocID="{4DF1C013-6D48-49C6-B875-4A88E51FBF78}" presName="ConnectLine" presStyleLbl="sibTrans1D1" presStyleIdx="1" presStyleCnt="8"/>
      <dgm:spPr>
        <a:noFill/>
        <a:ln w="12700" cap="flat" cmpd="sng" algn="ctr">
          <a:solidFill>
            <a:schemeClr val="accent2">
              <a:hueOff val="-207909"/>
              <a:satOff val="-11990"/>
              <a:lumOff val="1233"/>
              <a:alphaOff val="0"/>
            </a:schemeClr>
          </a:solidFill>
          <a:prstDash val="dash"/>
          <a:miter lim="800000"/>
        </a:ln>
        <a:effectLst/>
      </dgm:spPr>
    </dgm:pt>
    <dgm:pt modelId="{15222878-7CBB-4F23-9D76-6E2802330B83}" type="pres">
      <dgm:prSet presAssocID="{4DF1C013-6D48-49C6-B875-4A88E51FBF78}" presName="EmptyPlaceHolder" presStyleCnt="0"/>
      <dgm:spPr/>
    </dgm:pt>
    <dgm:pt modelId="{56A0A612-0643-4E26-84EC-1582A257B113}" type="pres">
      <dgm:prSet presAssocID="{F341EEF7-D386-4CF8-9339-0F1FBCFCC453}" presName="spaceBetweenRectangles" presStyleCnt="0"/>
      <dgm:spPr/>
    </dgm:pt>
    <dgm:pt modelId="{4CDC4894-84CF-464D-94A2-397111070D1A}" type="pres">
      <dgm:prSet presAssocID="{898F2148-8CE1-4985-979D-A3C92EFA056D}" presName="composite" presStyleCnt="0"/>
      <dgm:spPr/>
    </dgm:pt>
    <dgm:pt modelId="{695E9C6E-6474-4F7A-B804-9992F55A3681}" type="pres">
      <dgm:prSet presAssocID="{898F2148-8CE1-4985-979D-A3C92EFA056D}" presName="ConnectorPoint" presStyleLbl="lnNode1" presStyleIdx="2" presStyleCnt="8"/>
      <dgm:spPr>
        <a:solidFill>
          <a:schemeClr val="accent2">
            <a:hueOff val="-415818"/>
            <a:satOff val="-23979"/>
            <a:lumOff val="2465"/>
            <a:alphaOff val="0"/>
          </a:schemeClr>
        </a:solidFill>
        <a:ln w="6350" cap="flat" cmpd="sng" algn="ctr">
          <a:solidFill>
            <a:schemeClr val="lt1">
              <a:hueOff val="0"/>
              <a:satOff val="0"/>
              <a:lumOff val="0"/>
              <a:alphaOff val="0"/>
            </a:schemeClr>
          </a:solidFill>
          <a:prstDash val="solid"/>
          <a:miter lim="800000"/>
        </a:ln>
        <a:effectLst/>
      </dgm:spPr>
    </dgm:pt>
    <dgm:pt modelId="{133A3289-C3FF-4CF9-88C0-9AE3E1DCA5A5}" type="pres">
      <dgm:prSet presAssocID="{898F2148-8CE1-4985-979D-A3C92EFA056D}" presName="DropPinPlaceHolder" presStyleCnt="0"/>
      <dgm:spPr/>
    </dgm:pt>
    <dgm:pt modelId="{A0963FD3-0C7B-4001-8761-A7E10DC907D9}" type="pres">
      <dgm:prSet presAssocID="{898F2148-8CE1-4985-979D-A3C92EFA056D}" presName="DropPin" presStyleLbl="alignNode1" presStyleIdx="2" presStyleCnt="8"/>
      <dgm:spPr/>
    </dgm:pt>
    <dgm:pt modelId="{BCFFBA66-043A-4C0F-9768-3C5A88235451}" type="pres">
      <dgm:prSet presAssocID="{898F2148-8CE1-4985-979D-A3C92EFA056D}" presName="Ellipse" presStyleLbl="fgAcc1" presStyleIdx="3" presStyleCnt="9"/>
      <dgm:spPr>
        <a:solidFill>
          <a:schemeClr val="lt1">
            <a:alpha val="90000"/>
            <a:hueOff val="0"/>
            <a:satOff val="0"/>
            <a:lumOff val="0"/>
            <a:alphaOff val="0"/>
          </a:schemeClr>
        </a:solidFill>
        <a:ln w="12700" cap="flat" cmpd="sng" algn="ctr">
          <a:noFill/>
          <a:prstDash val="solid"/>
          <a:miter lim="800000"/>
        </a:ln>
        <a:effectLst/>
      </dgm:spPr>
    </dgm:pt>
    <dgm:pt modelId="{D64F5BF3-BDA6-4B5D-AE49-356ADC1BE8E1}" type="pres">
      <dgm:prSet presAssocID="{898F2148-8CE1-4985-979D-A3C92EFA056D}" presName="L2TextContainer" presStyleLbl="revTx" presStyleIdx="4" presStyleCnt="16">
        <dgm:presLayoutVars>
          <dgm:bulletEnabled val="1"/>
        </dgm:presLayoutVars>
      </dgm:prSet>
      <dgm:spPr/>
    </dgm:pt>
    <dgm:pt modelId="{D588B761-5313-4647-820E-630D6B0EAE50}" type="pres">
      <dgm:prSet presAssocID="{898F2148-8CE1-4985-979D-A3C92EFA056D}" presName="L1TextContainer" presStyleLbl="revTx" presStyleIdx="5" presStyleCnt="16">
        <dgm:presLayoutVars>
          <dgm:chMax val="1"/>
          <dgm:chPref val="1"/>
          <dgm:bulletEnabled val="1"/>
        </dgm:presLayoutVars>
      </dgm:prSet>
      <dgm:spPr/>
    </dgm:pt>
    <dgm:pt modelId="{144DBC4D-E6AD-49E0-8A3C-CFB30EBDCA49}" type="pres">
      <dgm:prSet presAssocID="{898F2148-8CE1-4985-979D-A3C92EFA056D}" presName="ConnectLine" presStyleLbl="sibTrans1D1" presStyleIdx="2" presStyleCnt="8"/>
      <dgm:spPr>
        <a:noFill/>
        <a:ln w="12700" cap="flat" cmpd="sng" algn="ctr">
          <a:solidFill>
            <a:schemeClr val="accent2">
              <a:hueOff val="-415818"/>
              <a:satOff val="-23979"/>
              <a:lumOff val="2465"/>
              <a:alphaOff val="0"/>
            </a:schemeClr>
          </a:solidFill>
          <a:prstDash val="dash"/>
          <a:miter lim="800000"/>
        </a:ln>
        <a:effectLst/>
      </dgm:spPr>
    </dgm:pt>
    <dgm:pt modelId="{5265F8A6-AAE3-4E92-877E-4D7D8BC6B5A2}" type="pres">
      <dgm:prSet presAssocID="{898F2148-8CE1-4985-979D-A3C92EFA056D}" presName="EmptyPlaceHolder" presStyleCnt="0"/>
      <dgm:spPr/>
    </dgm:pt>
    <dgm:pt modelId="{B5C5FB7D-B756-4431-9654-C90C73B01074}" type="pres">
      <dgm:prSet presAssocID="{D6572EC3-1B21-4075-8EA8-804578B7199F}" presName="spaceBetweenRectangles" presStyleCnt="0"/>
      <dgm:spPr/>
    </dgm:pt>
    <dgm:pt modelId="{5E7AC514-F60D-48B9-8450-603305929006}" type="pres">
      <dgm:prSet presAssocID="{FE5A9562-AB96-4417-B4D2-9E219F3C21EE}" presName="composite" presStyleCnt="0"/>
      <dgm:spPr/>
    </dgm:pt>
    <dgm:pt modelId="{1C075470-866E-4E7B-B02F-9F486AC23BA2}" type="pres">
      <dgm:prSet presAssocID="{FE5A9562-AB96-4417-B4D2-9E219F3C21EE}" presName="ConnectorPoint" presStyleLbl="lnNode1" presStyleIdx="3" presStyleCnt="8"/>
      <dgm:spPr>
        <a:solidFill>
          <a:schemeClr val="accent2">
            <a:hueOff val="-623727"/>
            <a:satOff val="-35969"/>
            <a:lumOff val="3698"/>
            <a:alphaOff val="0"/>
          </a:schemeClr>
        </a:solidFill>
        <a:ln w="6350" cap="flat" cmpd="sng" algn="ctr">
          <a:solidFill>
            <a:schemeClr val="lt1">
              <a:hueOff val="0"/>
              <a:satOff val="0"/>
              <a:lumOff val="0"/>
              <a:alphaOff val="0"/>
            </a:schemeClr>
          </a:solidFill>
          <a:prstDash val="solid"/>
          <a:miter lim="800000"/>
        </a:ln>
        <a:effectLst/>
      </dgm:spPr>
    </dgm:pt>
    <dgm:pt modelId="{6F99262E-494E-4E61-9820-AB5902DB47FE}" type="pres">
      <dgm:prSet presAssocID="{FE5A9562-AB96-4417-B4D2-9E219F3C21EE}" presName="DropPinPlaceHolder" presStyleCnt="0"/>
      <dgm:spPr/>
    </dgm:pt>
    <dgm:pt modelId="{96332EDD-7290-40BB-B6E1-D7E4307B35A5}" type="pres">
      <dgm:prSet presAssocID="{FE5A9562-AB96-4417-B4D2-9E219F3C21EE}" presName="DropPin" presStyleLbl="alignNode1" presStyleIdx="3" presStyleCnt="8"/>
      <dgm:spPr/>
    </dgm:pt>
    <dgm:pt modelId="{81A647A3-C5FD-45F7-AA9B-53B7FFC05FA6}" type="pres">
      <dgm:prSet presAssocID="{FE5A9562-AB96-4417-B4D2-9E219F3C21EE}" presName="Ellipse" presStyleLbl="fgAcc1" presStyleIdx="4" presStyleCnt="9"/>
      <dgm:spPr>
        <a:solidFill>
          <a:schemeClr val="lt1">
            <a:alpha val="90000"/>
            <a:hueOff val="0"/>
            <a:satOff val="0"/>
            <a:lumOff val="0"/>
            <a:alphaOff val="0"/>
          </a:schemeClr>
        </a:solidFill>
        <a:ln w="12700" cap="flat" cmpd="sng" algn="ctr">
          <a:noFill/>
          <a:prstDash val="solid"/>
          <a:miter lim="800000"/>
        </a:ln>
        <a:effectLst/>
      </dgm:spPr>
    </dgm:pt>
    <dgm:pt modelId="{CCE426EC-1CF1-45AC-B7D5-2AE930C480E5}" type="pres">
      <dgm:prSet presAssocID="{FE5A9562-AB96-4417-B4D2-9E219F3C21EE}" presName="L2TextContainer" presStyleLbl="revTx" presStyleIdx="6" presStyleCnt="16">
        <dgm:presLayoutVars>
          <dgm:bulletEnabled val="1"/>
        </dgm:presLayoutVars>
      </dgm:prSet>
      <dgm:spPr/>
    </dgm:pt>
    <dgm:pt modelId="{DB19FA56-96A3-4AFE-96E6-D01A92CB43BA}" type="pres">
      <dgm:prSet presAssocID="{FE5A9562-AB96-4417-B4D2-9E219F3C21EE}" presName="L1TextContainer" presStyleLbl="revTx" presStyleIdx="7" presStyleCnt="16">
        <dgm:presLayoutVars>
          <dgm:chMax val="1"/>
          <dgm:chPref val="1"/>
          <dgm:bulletEnabled val="1"/>
        </dgm:presLayoutVars>
      </dgm:prSet>
      <dgm:spPr/>
    </dgm:pt>
    <dgm:pt modelId="{266201BF-EE97-4042-9430-023E56983CFA}" type="pres">
      <dgm:prSet presAssocID="{FE5A9562-AB96-4417-B4D2-9E219F3C21EE}" presName="ConnectLine" presStyleLbl="sibTrans1D1" presStyleIdx="3" presStyleCnt="8"/>
      <dgm:spPr>
        <a:noFill/>
        <a:ln w="12700" cap="flat" cmpd="sng" algn="ctr">
          <a:solidFill>
            <a:schemeClr val="accent2">
              <a:hueOff val="-623727"/>
              <a:satOff val="-35969"/>
              <a:lumOff val="3698"/>
              <a:alphaOff val="0"/>
            </a:schemeClr>
          </a:solidFill>
          <a:prstDash val="dash"/>
          <a:miter lim="800000"/>
        </a:ln>
        <a:effectLst/>
      </dgm:spPr>
    </dgm:pt>
    <dgm:pt modelId="{EE3C3180-56E5-4168-8C46-8EB0EC04783C}" type="pres">
      <dgm:prSet presAssocID="{FE5A9562-AB96-4417-B4D2-9E219F3C21EE}" presName="EmptyPlaceHolder" presStyleCnt="0"/>
      <dgm:spPr/>
    </dgm:pt>
    <dgm:pt modelId="{6532F6E4-C281-4B41-AD4E-829B43F3A4B7}" type="pres">
      <dgm:prSet presAssocID="{92EF0408-F359-430F-A5DD-3E3F90CA23DA}" presName="spaceBetweenRectangles" presStyleCnt="0"/>
      <dgm:spPr/>
    </dgm:pt>
    <dgm:pt modelId="{8B90F19A-5898-4952-B3A1-3103AD14DEEE}" type="pres">
      <dgm:prSet presAssocID="{C897C801-4061-49C2-AFB1-0B71BC3D9E36}" presName="composite" presStyleCnt="0"/>
      <dgm:spPr/>
    </dgm:pt>
    <dgm:pt modelId="{06EB3DAF-3494-42B8-A9F0-6F1D44D1375D}" type="pres">
      <dgm:prSet presAssocID="{C897C801-4061-49C2-AFB1-0B71BC3D9E36}" presName="ConnectorPoint" presStyleLbl="lnNode1" presStyleIdx="4" presStyleCnt="8"/>
      <dgm:spPr>
        <a:solidFill>
          <a:schemeClr val="accent2">
            <a:hueOff val="-831636"/>
            <a:satOff val="-47959"/>
            <a:lumOff val="4930"/>
            <a:alphaOff val="0"/>
          </a:schemeClr>
        </a:solidFill>
        <a:ln w="6350" cap="flat" cmpd="sng" algn="ctr">
          <a:solidFill>
            <a:schemeClr val="lt1">
              <a:hueOff val="0"/>
              <a:satOff val="0"/>
              <a:lumOff val="0"/>
              <a:alphaOff val="0"/>
            </a:schemeClr>
          </a:solidFill>
          <a:prstDash val="solid"/>
          <a:miter lim="800000"/>
        </a:ln>
        <a:effectLst/>
      </dgm:spPr>
    </dgm:pt>
    <dgm:pt modelId="{655A80D0-C396-44C6-8602-2F3FB68D29BB}" type="pres">
      <dgm:prSet presAssocID="{C897C801-4061-49C2-AFB1-0B71BC3D9E36}" presName="DropPinPlaceHolder" presStyleCnt="0"/>
      <dgm:spPr/>
    </dgm:pt>
    <dgm:pt modelId="{8CBBE708-E98D-40BA-8D73-01C1D0A6A21B}" type="pres">
      <dgm:prSet presAssocID="{C897C801-4061-49C2-AFB1-0B71BC3D9E36}" presName="DropPin" presStyleLbl="alignNode1" presStyleIdx="4" presStyleCnt="8"/>
      <dgm:spPr/>
    </dgm:pt>
    <dgm:pt modelId="{8947F3D8-C945-4877-9A89-DC9C520D4D97}" type="pres">
      <dgm:prSet presAssocID="{C897C801-4061-49C2-AFB1-0B71BC3D9E36}" presName="Ellipse" presStyleLbl="fgAcc1" presStyleIdx="5" presStyleCnt="9"/>
      <dgm:spPr>
        <a:solidFill>
          <a:schemeClr val="lt1">
            <a:alpha val="90000"/>
            <a:hueOff val="0"/>
            <a:satOff val="0"/>
            <a:lumOff val="0"/>
            <a:alphaOff val="0"/>
          </a:schemeClr>
        </a:solidFill>
        <a:ln w="12700" cap="flat" cmpd="sng" algn="ctr">
          <a:noFill/>
          <a:prstDash val="solid"/>
          <a:miter lim="800000"/>
        </a:ln>
        <a:effectLst/>
      </dgm:spPr>
    </dgm:pt>
    <dgm:pt modelId="{0C4D9179-094E-453E-BF98-2DB79C2BA7B9}" type="pres">
      <dgm:prSet presAssocID="{C897C801-4061-49C2-AFB1-0B71BC3D9E36}" presName="L2TextContainer" presStyleLbl="revTx" presStyleIdx="8" presStyleCnt="16">
        <dgm:presLayoutVars>
          <dgm:bulletEnabled val="1"/>
        </dgm:presLayoutVars>
      </dgm:prSet>
      <dgm:spPr/>
    </dgm:pt>
    <dgm:pt modelId="{55416602-1FFE-40E9-A797-7A5B34E47E9B}" type="pres">
      <dgm:prSet presAssocID="{C897C801-4061-49C2-AFB1-0B71BC3D9E36}" presName="L1TextContainer" presStyleLbl="revTx" presStyleIdx="9" presStyleCnt="16">
        <dgm:presLayoutVars>
          <dgm:chMax val="1"/>
          <dgm:chPref val="1"/>
          <dgm:bulletEnabled val="1"/>
        </dgm:presLayoutVars>
      </dgm:prSet>
      <dgm:spPr/>
    </dgm:pt>
    <dgm:pt modelId="{E689A6EB-3D85-4A74-8DEE-FD948E72C4D9}" type="pres">
      <dgm:prSet presAssocID="{C897C801-4061-49C2-AFB1-0B71BC3D9E36}" presName="ConnectLine" presStyleLbl="sibTrans1D1" presStyleIdx="4" presStyleCnt="8"/>
      <dgm:spPr>
        <a:noFill/>
        <a:ln w="12700" cap="flat" cmpd="sng" algn="ctr">
          <a:solidFill>
            <a:schemeClr val="accent2">
              <a:hueOff val="-831636"/>
              <a:satOff val="-47959"/>
              <a:lumOff val="4930"/>
              <a:alphaOff val="0"/>
            </a:schemeClr>
          </a:solidFill>
          <a:prstDash val="dash"/>
          <a:miter lim="800000"/>
        </a:ln>
        <a:effectLst/>
      </dgm:spPr>
    </dgm:pt>
    <dgm:pt modelId="{642AFD3F-3BAE-4354-B7F2-0BF6326499CF}" type="pres">
      <dgm:prSet presAssocID="{C897C801-4061-49C2-AFB1-0B71BC3D9E36}" presName="EmptyPlaceHolder" presStyleCnt="0"/>
      <dgm:spPr/>
    </dgm:pt>
    <dgm:pt modelId="{5106EE45-180F-4C0A-9D2B-160116DCFB0E}" type="pres">
      <dgm:prSet presAssocID="{4DE05B85-A263-49F3-AF4E-6AF2E01F1461}" presName="spaceBetweenRectangles" presStyleCnt="0"/>
      <dgm:spPr/>
    </dgm:pt>
    <dgm:pt modelId="{6587970D-C183-4AE1-B950-C305B1F2914E}" type="pres">
      <dgm:prSet presAssocID="{DC30744C-471C-49FC-84A4-6C89A9D6C97E}" presName="composite" presStyleCnt="0"/>
      <dgm:spPr/>
    </dgm:pt>
    <dgm:pt modelId="{A040AA0E-951C-419E-B5E6-9385D0C02105}" type="pres">
      <dgm:prSet presAssocID="{DC30744C-471C-49FC-84A4-6C89A9D6C97E}" presName="ConnectorPoint" presStyleLbl="lnNode1" presStyleIdx="5" presStyleCnt="8"/>
      <dgm:spPr>
        <a:solidFill>
          <a:schemeClr val="accent2">
            <a:hueOff val="-1039545"/>
            <a:satOff val="-59949"/>
            <a:lumOff val="6163"/>
            <a:alphaOff val="0"/>
          </a:schemeClr>
        </a:solidFill>
        <a:ln w="6350" cap="flat" cmpd="sng" algn="ctr">
          <a:solidFill>
            <a:schemeClr val="lt1">
              <a:hueOff val="0"/>
              <a:satOff val="0"/>
              <a:lumOff val="0"/>
              <a:alphaOff val="0"/>
            </a:schemeClr>
          </a:solidFill>
          <a:prstDash val="solid"/>
          <a:miter lim="800000"/>
        </a:ln>
        <a:effectLst/>
      </dgm:spPr>
    </dgm:pt>
    <dgm:pt modelId="{8EE1A581-6A87-43F1-9C7D-3481790C64CB}" type="pres">
      <dgm:prSet presAssocID="{DC30744C-471C-49FC-84A4-6C89A9D6C97E}" presName="DropPinPlaceHolder" presStyleCnt="0"/>
      <dgm:spPr/>
    </dgm:pt>
    <dgm:pt modelId="{B7BB00E7-D804-45B2-9901-6995DFF81206}" type="pres">
      <dgm:prSet presAssocID="{DC30744C-471C-49FC-84A4-6C89A9D6C97E}" presName="DropPin" presStyleLbl="alignNode1" presStyleIdx="5" presStyleCnt="8"/>
      <dgm:spPr/>
    </dgm:pt>
    <dgm:pt modelId="{B39309F9-D872-4ADD-95D8-7EFFA2336AEC}" type="pres">
      <dgm:prSet presAssocID="{DC30744C-471C-49FC-84A4-6C89A9D6C97E}" presName="Ellipse" presStyleLbl="fgAcc1" presStyleIdx="6" presStyleCnt="9"/>
      <dgm:spPr>
        <a:solidFill>
          <a:schemeClr val="lt1">
            <a:alpha val="90000"/>
            <a:hueOff val="0"/>
            <a:satOff val="0"/>
            <a:lumOff val="0"/>
            <a:alphaOff val="0"/>
          </a:schemeClr>
        </a:solidFill>
        <a:ln w="12700" cap="flat" cmpd="sng" algn="ctr">
          <a:noFill/>
          <a:prstDash val="solid"/>
          <a:miter lim="800000"/>
        </a:ln>
        <a:effectLst/>
      </dgm:spPr>
    </dgm:pt>
    <dgm:pt modelId="{D1C8312D-E675-4B81-A933-BF16EAEB9081}" type="pres">
      <dgm:prSet presAssocID="{DC30744C-471C-49FC-84A4-6C89A9D6C97E}" presName="L2TextContainer" presStyleLbl="revTx" presStyleIdx="10" presStyleCnt="16">
        <dgm:presLayoutVars>
          <dgm:bulletEnabled val="1"/>
        </dgm:presLayoutVars>
      </dgm:prSet>
      <dgm:spPr/>
    </dgm:pt>
    <dgm:pt modelId="{AA02D2D0-EF3E-4DA1-974E-D9AD513B754A}" type="pres">
      <dgm:prSet presAssocID="{DC30744C-471C-49FC-84A4-6C89A9D6C97E}" presName="L1TextContainer" presStyleLbl="revTx" presStyleIdx="11" presStyleCnt="16">
        <dgm:presLayoutVars>
          <dgm:chMax val="1"/>
          <dgm:chPref val="1"/>
          <dgm:bulletEnabled val="1"/>
        </dgm:presLayoutVars>
      </dgm:prSet>
      <dgm:spPr/>
    </dgm:pt>
    <dgm:pt modelId="{2FB3684E-DFD2-479C-9B39-056A2B902EB0}" type="pres">
      <dgm:prSet presAssocID="{DC30744C-471C-49FC-84A4-6C89A9D6C97E}" presName="ConnectLine" presStyleLbl="sibTrans1D1" presStyleIdx="5" presStyleCnt="8"/>
      <dgm:spPr>
        <a:noFill/>
        <a:ln w="12700" cap="flat" cmpd="sng" algn="ctr">
          <a:solidFill>
            <a:schemeClr val="accent2">
              <a:hueOff val="-1039545"/>
              <a:satOff val="-59949"/>
              <a:lumOff val="6163"/>
              <a:alphaOff val="0"/>
            </a:schemeClr>
          </a:solidFill>
          <a:prstDash val="dash"/>
          <a:miter lim="800000"/>
        </a:ln>
        <a:effectLst/>
      </dgm:spPr>
    </dgm:pt>
    <dgm:pt modelId="{05EB2A28-47C7-4129-84C6-3E3765B792DE}" type="pres">
      <dgm:prSet presAssocID="{DC30744C-471C-49FC-84A4-6C89A9D6C97E}" presName="EmptyPlaceHolder" presStyleCnt="0"/>
      <dgm:spPr/>
    </dgm:pt>
    <dgm:pt modelId="{7D6C8F8B-F0EE-4DD3-A55A-E6CC16BBF7A1}" type="pres">
      <dgm:prSet presAssocID="{DB17F238-B0A8-4704-ADBD-BA2F77C82F52}" presName="spaceBetweenRectangles" presStyleCnt="0"/>
      <dgm:spPr/>
    </dgm:pt>
    <dgm:pt modelId="{366220DD-6A03-48EC-AE4A-FFE7D42B9DF3}" type="pres">
      <dgm:prSet presAssocID="{7461D150-550B-4731-9588-E30F7F151856}" presName="composite" presStyleCnt="0"/>
      <dgm:spPr/>
    </dgm:pt>
    <dgm:pt modelId="{309EED1C-9E91-49B3-AC63-4B40022A50D4}" type="pres">
      <dgm:prSet presAssocID="{7461D150-550B-4731-9588-E30F7F151856}" presName="ConnectorPoint" presStyleLbl="lnNode1" presStyleIdx="6" presStyleCnt="8"/>
      <dgm:spPr>
        <a:solidFill>
          <a:schemeClr val="accent2">
            <a:hueOff val="-1247454"/>
            <a:satOff val="-71938"/>
            <a:lumOff val="7395"/>
            <a:alphaOff val="0"/>
          </a:schemeClr>
        </a:solidFill>
        <a:ln w="6350" cap="flat" cmpd="sng" algn="ctr">
          <a:solidFill>
            <a:schemeClr val="lt1">
              <a:hueOff val="0"/>
              <a:satOff val="0"/>
              <a:lumOff val="0"/>
              <a:alphaOff val="0"/>
            </a:schemeClr>
          </a:solidFill>
          <a:prstDash val="solid"/>
          <a:miter lim="800000"/>
        </a:ln>
        <a:effectLst/>
      </dgm:spPr>
    </dgm:pt>
    <dgm:pt modelId="{BE7C0016-FF30-46C9-AE9E-C0B0E2D8519A}" type="pres">
      <dgm:prSet presAssocID="{7461D150-550B-4731-9588-E30F7F151856}" presName="DropPinPlaceHolder" presStyleCnt="0"/>
      <dgm:spPr/>
    </dgm:pt>
    <dgm:pt modelId="{CC746060-B4EF-47AC-9121-DEB680AC26CC}" type="pres">
      <dgm:prSet presAssocID="{7461D150-550B-4731-9588-E30F7F151856}" presName="DropPin" presStyleLbl="alignNode1" presStyleIdx="6" presStyleCnt="8"/>
      <dgm:spPr/>
    </dgm:pt>
    <dgm:pt modelId="{2329F287-0CC0-4F96-A5A3-678224F54DF5}" type="pres">
      <dgm:prSet presAssocID="{7461D150-550B-4731-9588-E30F7F151856}" presName="Ellipse" presStyleLbl="fgAcc1" presStyleIdx="7" presStyleCnt="9"/>
      <dgm:spPr>
        <a:solidFill>
          <a:schemeClr val="lt1">
            <a:alpha val="90000"/>
            <a:hueOff val="0"/>
            <a:satOff val="0"/>
            <a:lumOff val="0"/>
            <a:alphaOff val="0"/>
          </a:schemeClr>
        </a:solidFill>
        <a:ln w="12700" cap="flat" cmpd="sng" algn="ctr">
          <a:noFill/>
          <a:prstDash val="solid"/>
          <a:miter lim="800000"/>
        </a:ln>
        <a:effectLst/>
      </dgm:spPr>
    </dgm:pt>
    <dgm:pt modelId="{3973AE91-41BD-4DB5-BCE6-EA6DA9139484}" type="pres">
      <dgm:prSet presAssocID="{7461D150-550B-4731-9588-E30F7F151856}" presName="L2TextContainer" presStyleLbl="revTx" presStyleIdx="12" presStyleCnt="16">
        <dgm:presLayoutVars>
          <dgm:bulletEnabled val="1"/>
        </dgm:presLayoutVars>
      </dgm:prSet>
      <dgm:spPr/>
    </dgm:pt>
    <dgm:pt modelId="{9082492D-D1F9-464B-9C59-5741B22DD020}" type="pres">
      <dgm:prSet presAssocID="{7461D150-550B-4731-9588-E30F7F151856}" presName="L1TextContainer" presStyleLbl="revTx" presStyleIdx="13" presStyleCnt="16">
        <dgm:presLayoutVars>
          <dgm:chMax val="1"/>
          <dgm:chPref val="1"/>
          <dgm:bulletEnabled val="1"/>
        </dgm:presLayoutVars>
      </dgm:prSet>
      <dgm:spPr/>
    </dgm:pt>
    <dgm:pt modelId="{0CE5C05D-FB2D-4B44-9CB3-89921D41594A}" type="pres">
      <dgm:prSet presAssocID="{7461D150-550B-4731-9588-E30F7F151856}" presName="ConnectLine" presStyleLbl="sibTrans1D1" presStyleIdx="6" presStyleCnt="8"/>
      <dgm:spPr>
        <a:noFill/>
        <a:ln w="12700" cap="flat" cmpd="sng" algn="ctr">
          <a:solidFill>
            <a:schemeClr val="accent2">
              <a:hueOff val="-1247454"/>
              <a:satOff val="-71938"/>
              <a:lumOff val="7395"/>
              <a:alphaOff val="0"/>
            </a:schemeClr>
          </a:solidFill>
          <a:prstDash val="dash"/>
          <a:miter lim="800000"/>
        </a:ln>
        <a:effectLst/>
      </dgm:spPr>
    </dgm:pt>
    <dgm:pt modelId="{F3EE8577-187A-4ED2-85DC-8E04D48FCAF1}" type="pres">
      <dgm:prSet presAssocID="{7461D150-550B-4731-9588-E30F7F151856}" presName="EmptyPlaceHolder" presStyleCnt="0"/>
      <dgm:spPr/>
    </dgm:pt>
    <dgm:pt modelId="{85F370CF-29B7-4FB7-951B-996FB64EBAB5}" type="pres">
      <dgm:prSet presAssocID="{25DA5561-5E1A-430C-98C2-694286268486}" presName="spaceBetweenRectangles" presStyleCnt="0"/>
      <dgm:spPr/>
    </dgm:pt>
    <dgm:pt modelId="{04822239-B9D3-4149-8908-F966AF9A71A8}" type="pres">
      <dgm:prSet presAssocID="{D0A26031-2D75-42BE-9E8B-F5997B873F5E}" presName="composite" presStyleCnt="0"/>
      <dgm:spPr/>
    </dgm:pt>
    <dgm:pt modelId="{E971CEC6-ACF6-4D89-B038-C673D51401E7}" type="pres">
      <dgm:prSet presAssocID="{D0A26031-2D75-42BE-9E8B-F5997B873F5E}" presName="ConnectorPoint" presStyleLbl="lnNode1" presStyleIdx="7" presStyleCnt="8"/>
      <dgm:spPr>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gm:spPr>
    </dgm:pt>
    <dgm:pt modelId="{A5C05EBD-7F49-4113-AF5C-A7A6E7A38E00}" type="pres">
      <dgm:prSet presAssocID="{D0A26031-2D75-42BE-9E8B-F5997B873F5E}" presName="DropPinPlaceHolder" presStyleCnt="0"/>
      <dgm:spPr/>
    </dgm:pt>
    <dgm:pt modelId="{CF7F6FD7-86D5-4D39-9E93-AE0AF803C68D}" type="pres">
      <dgm:prSet presAssocID="{D0A26031-2D75-42BE-9E8B-F5997B873F5E}" presName="DropPin" presStyleLbl="alignNode1" presStyleIdx="7" presStyleCnt="8"/>
      <dgm:spPr/>
    </dgm:pt>
    <dgm:pt modelId="{74137306-4C8F-4A6B-B85E-FDA4BE7D70A2}" type="pres">
      <dgm:prSet presAssocID="{D0A26031-2D75-42BE-9E8B-F5997B873F5E}" presName="Ellipse" presStyleLbl="fgAcc1" presStyleIdx="8" presStyleCnt="9"/>
      <dgm:spPr>
        <a:solidFill>
          <a:schemeClr val="lt1">
            <a:alpha val="90000"/>
            <a:hueOff val="0"/>
            <a:satOff val="0"/>
            <a:lumOff val="0"/>
            <a:alphaOff val="0"/>
          </a:schemeClr>
        </a:solidFill>
        <a:ln w="12700" cap="flat" cmpd="sng" algn="ctr">
          <a:noFill/>
          <a:prstDash val="solid"/>
          <a:miter lim="800000"/>
        </a:ln>
        <a:effectLst/>
      </dgm:spPr>
    </dgm:pt>
    <dgm:pt modelId="{BD5CF13B-42B9-4F31-8899-FEA028CDB520}" type="pres">
      <dgm:prSet presAssocID="{D0A26031-2D75-42BE-9E8B-F5997B873F5E}" presName="L2TextContainer" presStyleLbl="revTx" presStyleIdx="14" presStyleCnt="16">
        <dgm:presLayoutVars>
          <dgm:bulletEnabled val="1"/>
        </dgm:presLayoutVars>
      </dgm:prSet>
      <dgm:spPr/>
    </dgm:pt>
    <dgm:pt modelId="{CD81A931-7917-45DB-A0BE-FE3C302D8568}" type="pres">
      <dgm:prSet presAssocID="{D0A26031-2D75-42BE-9E8B-F5997B873F5E}" presName="L1TextContainer" presStyleLbl="revTx" presStyleIdx="15" presStyleCnt="16">
        <dgm:presLayoutVars>
          <dgm:chMax val="1"/>
          <dgm:chPref val="1"/>
          <dgm:bulletEnabled val="1"/>
        </dgm:presLayoutVars>
      </dgm:prSet>
      <dgm:spPr/>
    </dgm:pt>
    <dgm:pt modelId="{69942DD7-EBD0-48EF-8CD8-357475194882}" type="pres">
      <dgm:prSet presAssocID="{D0A26031-2D75-42BE-9E8B-F5997B873F5E}" presName="ConnectLine" presStyleLbl="sibTrans1D1" presStyleIdx="7" presStyleCnt="8"/>
      <dgm:spPr>
        <a:noFill/>
        <a:ln w="12700" cap="flat" cmpd="sng" algn="ctr">
          <a:solidFill>
            <a:schemeClr val="accent2">
              <a:hueOff val="-1455363"/>
              <a:satOff val="-83928"/>
              <a:lumOff val="8628"/>
              <a:alphaOff val="0"/>
            </a:schemeClr>
          </a:solidFill>
          <a:prstDash val="dash"/>
          <a:miter lim="800000"/>
        </a:ln>
        <a:effectLst/>
      </dgm:spPr>
    </dgm:pt>
    <dgm:pt modelId="{2EE2FD83-F396-4AC8-BD7E-21C90EA9E2A0}" type="pres">
      <dgm:prSet presAssocID="{D0A26031-2D75-42BE-9E8B-F5997B873F5E}" presName="EmptyPlaceHolder" presStyleCnt="0"/>
      <dgm:spPr/>
    </dgm:pt>
  </dgm:ptLst>
  <dgm:cxnLst>
    <dgm:cxn modelId="{11F4B101-0FBE-4168-A1C6-33E12D673858}" srcId="{6A780511-7F83-48D4-AF9F-6F35BC3685C7}" destId="{898F2148-8CE1-4985-979D-A3C92EFA056D}" srcOrd="2" destOrd="0" parTransId="{CA86873D-07E9-4CF2-9B44-4B557688DD95}" sibTransId="{D6572EC3-1B21-4075-8EA8-804578B7199F}"/>
    <dgm:cxn modelId="{5AD75904-3CEA-4777-BA58-8DA351D74D61}" srcId="{4DF1C013-6D48-49C6-B875-4A88E51FBF78}" destId="{5814D96F-C381-4E66-A674-1154B366573F}" srcOrd="0" destOrd="0" parTransId="{36EA3E1E-0BB4-4213-87C7-DDD19EEF63F1}" sibTransId="{BC9EA508-0B2C-4955-9F45-2B3C1C3B7E16}"/>
    <dgm:cxn modelId="{E128660C-400E-492C-B2C4-D7DE990785D6}" srcId="{D0A26031-2D75-42BE-9E8B-F5997B873F5E}" destId="{7314E32E-9B7F-484A-8067-A80B0CB91309}" srcOrd="0" destOrd="0" parTransId="{2261B429-39E6-4119-AA9C-25828BCBE2AE}" sibTransId="{FCA71929-2A91-4FCB-A02B-3E5A1C8A1CDD}"/>
    <dgm:cxn modelId="{7E5B0913-30F9-4CD9-BA97-814EA613ECA7}" srcId="{6A780511-7F83-48D4-AF9F-6F35BC3685C7}" destId="{7461D150-550B-4731-9588-E30F7F151856}" srcOrd="6" destOrd="0" parTransId="{3400AB16-17B3-4A58-84D1-660F94709FF8}" sibTransId="{25DA5561-5E1A-430C-98C2-694286268486}"/>
    <dgm:cxn modelId="{F3214038-F362-48DA-B8F9-C8D184CCBE7F}" type="presOf" srcId="{3F3A2DF1-1780-4F9C-B7CE-8F92C80BBC36}" destId="{D64F5BF3-BDA6-4B5D-AE49-356ADC1BE8E1}" srcOrd="0" destOrd="0" presId="urn:microsoft.com/office/officeart/2017/3/layout/DropPinTimeline"/>
    <dgm:cxn modelId="{2F13AB68-66BD-41AE-8828-877A91BFF657}" type="presOf" srcId="{3E6259BB-5042-4354-8B7D-4AD47ECDE905}" destId="{3973AE91-41BD-4DB5-BCE6-EA6DA9139484}" srcOrd="0" destOrd="0" presId="urn:microsoft.com/office/officeart/2017/3/layout/DropPinTimeline"/>
    <dgm:cxn modelId="{1D24FE54-01A8-4601-B52B-32C2D5761D0B}" type="presOf" srcId="{DC30744C-471C-49FC-84A4-6C89A9D6C97E}" destId="{AA02D2D0-EF3E-4DA1-974E-D9AD513B754A}" srcOrd="0" destOrd="0" presId="urn:microsoft.com/office/officeart/2017/3/layout/DropPinTimeline"/>
    <dgm:cxn modelId="{AC78C856-F4F2-44C1-9227-E6ADEBD7A0F7}" srcId="{C897C801-4061-49C2-AFB1-0B71BC3D9E36}" destId="{B1EC3495-2262-462B-B98B-30EDACA7222C}" srcOrd="0" destOrd="0" parTransId="{A45CCACF-B37B-4618-AEAE-E3F596969280}" sibTransId="{A5E0E878-96B4-45AC-B21F-DF25CBF66D65}"/>
    <dgm:cxn modelId="{3CA6E677-977C-4645-B6F1-2708DDECDD27}" srcId="{DC30744C-471C-49FC-84A4-6C89A9D6C97E}" destId="{F0103E27-A848-4BFC-AD4C-16B59EA8D6D2}" srcOrd="0" destOrd="0" parTransId="{98DA0882-4BF9-4156-BA0F-D342E423C000}" sibTransId="{51CD23C8-03EB-4FA2-B23D-FEDA6A0E6620}"/>
    <dgm:cxn modelId="{4CDA2D79-D4FD-4277-A32C-4AB7A5F3E26C}" type="presOf" srcId="{C897C801-4061-49C2-AFB1-0B71BC3D9E36}" destId="{55416602-1FFE-40E9-A797-7A5B34E47E9B}" srcOrd="0" destOrd="0" presId="urn:microsoft.com/office/officeart/2017/3/layout/DropPinTimeline"/>
    <dgm:cxn modelId="{24C5385A-B64C-449B-96F9-0B3CE87F844D}" type="presOf" srcId="{D0A26031-2D75-42BE-9E8B-F5997B873F5E}" destId="{CD81A931-7917-45DB-A0BE-FE3C302D8568}" srcOrd="0" destOrd="0" presId="urn:microsoft.com/office/officeart/2017/3/layout/DropPinTimeline"/>
    <dgm:cxn modelId="{E5131383-BFDE-41C4-82D1-1B67E966B583}" srcId="{FE5A9562-AB96-4417-B4D2-9E219F3C21EE}" destId="{73294527-7E18-42D8-9CB1-46D8460A7CBC}" srcOrd="0" destOrd="0" parTransId="{89D6D92D-2458-40DE-843A-195EBCC4D57D}" sibTransId="{7DBAD023-F23C-491F-87ED-6FCD02CEED21}"/>
    <dgm:cxn modelId="{EE23D389-E317-4B95-8901-B95ECA3FBC2D}" type="presOf" srcId="{B1EC3495-2262-462B-B98B-30EDACA7222C}" destId="{0C4D9179-094E-453E-BF98-2DB79C2BA7B9}" srcOrd="0" destOrd="0" presId="urn:microsoft.com/office/officeart/2017/3/layout/DropPinTimeline"/>
    <dgm:cxn modelId="{60DCDD8B-46EB-4336-A1CD-71EC0946CF18}" type="presOf" srcId="{5814D96F-C381-4E66-A674-1154B366573F}" destId="{5B48B931-A3A6-4D89-8E14-E7DF4C0116ED}" srcOrd="0" destOrd="0" presId="urn:microsoft.com/office/officeart/2017/3/layout/DropPinTimeline"/>
    <dgm:cxn modelId="{8E841E8C-160F-4A58-9F1F-E464559F5D96}" type="presOf" srcId="{FE5A9562-AB96-4417-B4D2-9E219F3C21EE}" destId="{DB19FA56-96A3-4AFE-96E6-D01A92CB43BA}" srcOrd="0" destOrd="0" presId="urn:microsoft.com/office/officeart/2017/3/layout/DropPinTimeline"/>
    <dgm:cxn modelId="{DD6EBF92-42DB-4757-963A-7891BD69B47D}" type="presOf" srcId="{3DB2C141-1B6F-4764-8309-B551435C5BCB}" destId="{79B6ACD2-5E0B-48A5-9FDE-8D55C7245C4B}" srcOrd="0" destOrd="0" presId="urn:microsoft.com/office/officeart/2017/3/layout/DropPinTimeline"/>
    <dgm:cxn modelId="{0E1C9D93-1EC6-4C42-8ED7-889D52C5B95C}" type="presOf" srcId="{F0103E27-A848-4BFC-AD4C-16B59EA8D6D2}" destId="{D1C8312D-E675-4B81-A933-BF16EAEB9081}" srcOrd="0" destOrd="0" presId="urn:microsoft.com/office/officeart/2017/3/layout/DropPinTimeline"/>
    <dgm:cxn modelId="{CE500E95-1FC1-4FAA-B115-B1142882F627}" srcId="{6A780511-7F83-48D4-AF9F-6F35BC3685C7}" destId="{FE5A9562-AB96-4417-B4D2-9E219F3C21EE}" srcOrd="3" destOrd="0" parTransId="{F9C944B3-1D02-4C0C-B5E2-9ADDB4DF27EF}" sibTransId="{92EF0408-F359-430F-A5DD-3E3F90CA23DA}"/>
    <dgm:cxn modelId="{790E5398-692D-427C-89D6-ABCD47DC30F6}" srcId="{6A780511-7F83-48D4-AF9F-6F35BC3685C7}" destId="{4DF1C013-6D48-49C6-B875-4A88E51FBF78}" srcOrd="1" destOrd="0" parTransId="{5587BEE5-586D-461A-9386-378E74DB6B23}" sibTransId="{F341EEF7-D386-4CF8-9339-0F1FBCFCC453}"/>
    <dgm:cxn modelId="{4371A99E-0ECB-4DAC-B32A-17EDBA099959}" type="presOf" srcId="{33C1D553-212F-4E99-B063-067FB99B3F68}" destId="{848E3D20-19D9-4831-8589-148D6BAC2639}" srcOrd="0" destOrd="0" presId="urn:microsoft.com/office/officeart/2017/3/layout/DropPinTimeline"/>
    <dgm:cxn modelId="{A40088A2-F4F0-489C-AB64-297246FDAE23}" srcId="{6A780511-7F83-48D4-AF9F-6F35BC3685C7}" destId="{DC30744C-471C-49FC-84A4-6C89A9D6C97E}" srcOrd="5" destOrd="0" parTransId="{0769D347-C0ED-43A4-9232-1111B21DA062}" sibTransId="{DB17F238-B0A8-4704-ADBD-BA2F77C82F52}"/>
    <dgm:cxn modelId="{8EFA9EAC-0DCB-4422-A205-C5C1833643DC}" srcId="{33C1D553-212F-4E99-B063-067FB99B3F68}" destId="{3DB2C141-1B6F-4764-8309-B551435C5BCB}" srcOrd="0" destOrd="0" parTransId="{BFF7EA56-E5C5-4D54-B375-E2A88BAE4787}" sibTransId="{19C39F62-6E15-478E-BD84-B95EB7D40260}"/>
    <dgm:cxn modelId="{2602D1AD-5967-49B9-A5B4-B1EF039C8050}" srcId="{898F2148-8CE1-4985-979D-A3C92EFA056D}" destId="{3F3A2DF1-1780-4F9C-B7CE-8F92C80BBC36}" srcOrd="0" destOrd="0" parTransId="{5B1DD9E6-20D8-4BF3-A23F-2FA00D41F7C5}" sibTransId="{C69FA7D8-27D2-48F8-8C50-BDCD2CE00541}"/>
    <dgm:cxn modelId="{698FFAB1-64F2-4F40-ADEB-A30A8013D01E}" type="presOf" srcId="{6A780511-7F83-48D4-AF9F-6F35BC3685C7}" destId="{27497173-31A7-4653-832D-26C576082AFA}" srcOrd="0" destOrd="0" presId="urn:microsoft.com/office/officeart/2017/3/layout/DropPinTimeline"/>
    <dgm:cxn modelId="{361664BA-8D67-44EE-BCD0-CAF200654753}" srcId="{6A780511-7F83-48D4-AF9F-6F35BC3685C7}" destId="{C897C801-4061-49C2-AFB1-0B71BC3D9E36}" srcOrd="4" destOrd="0" parTransId="{90F9C031-C027-45FA-B34A-72AAC3BC298F}" sibTransId="{4DE05B85-A263-49F3-AF4E-6AF2E01F1461}"/>
    <dgm:cxn modelId="{E363E3C7-3D52-46BA-BF84-4A2B4FED10A7}" srcId="{6A780511-7F83-48D4-AF9F-6F35BC3685C7}" destId="{D0A26031-2D75-42BE-9E8B-F5997B873F5E}" srcOrd="7" destOrd="0" parTransId="{3F703094-3A16-4C4E-B3CD-EBA5EC352562}" sibTransId="{44E1DAD5-1D38-46CB-8803-F619CB91287E}"/>
    <dgm:cxn modelId="{787449C8-37CF-4E3A-8319-54F8980A0752}" srcId="{7461D150-550B-4731-9588-E30F7F151856}" destId="{3E6259BB-5042-4354-8B7D-4AD47ECDE905}" srcOrd="0" destOrd="0" parTransId="{598B5814-380B-436B-A548-A16A75040FBC}" sibTransId="{292D1FE7-8B09-4834-BE9E-B2095E7F2753}"/>
    <dgm:cxn modelId="{9B50B5D0-5E1A-4105-87F9-9A256115CF63}" type="presOf" srcId="{7314E32E-9B7F-484A-8067-A80B0CB91309}" destId="{BD5CF13B-42B9-4F31-8899-FEA028CDB520}" srcOrd="0" destOrd="0" presId="urn:microsoft.com/office/officeart/2017/3/layout/DropPinTimeline"/>
    <dgm:cxn modelId="{5FAD0AD1-B07C-423E-92DA-4881BC6D7E7E}" srcId="{6A780511-7F83-48D4-AF9F-6F35BC3685C7}" destId="{33C1D553-212F-4E99-B063-067FB99B3F68}" srcOrd="0" destOrd="0" parTransId="{68FD7A2E-C298-4A64-981D-3D85FFD0D2CA}" sibTransId="{4F0C7FCA-AAA1-4B67-9E92-B8F0C48F84DB}"/>
    <dgm:cxn modelId="{3C8A75DD-62AE-432A-BEA7-0AB242D597DB}" type="presOf" srcId="{898F2148-8CE1-4985-979D-A3C92EFA056D}" destId="{D588B761-5313-4647-820E-630D6B0EAE50}" srcOrd="0" destOrd="0" presId="urn:microsoft.com/office/officeart/2017/3/layout/DropPinTimeline"/>
    <dgm:cxn modelId="{205300ED-8F5E-4B0C-8542-7BDD766154FB}" type="presOf" srcId="{7461D150-550B-4731-9588-E30F7F151856}" destId="{9082492D-D1F9-464B-9C59-5741B22DD020}" srcOrd="0" destOrd="0" presId="urn:microsoft.com/office/officeart/2017/3/layout/DropPinTimeline"/>
    <dgm:cxn modelId="{9608C6EF-70F2-491B-8437-9AC38971DF71}" type="presOf" srcId="{4DF1C013-6D48-49C6-B875-4A88E51FBF78}" destId="{5C36E619-79BA-4A05-AA2E-91784E0F2CE5}" srcOrd="0" destOrd="0" presId="urn:microsoft.com/office/officeart/2017/3/layout/DropPinTimeline"/>
    <dgm:cxn modelId="{0A8F09F1-A570-42FD-A6A2-6D8CAE27A84C}" type="presOf" srcId="{73294527-7E18-42D8-9CB1-46D8460A7CBC}" destId="{CCE426EC-1CF1-45AC-B7D5-2AE930C480E5}" srcOrd="0" destOrd="0" presId="urn:microsoft.com/office/officeart/2017/3/layout/DropPinTimeline"/>
    <dgm:cxn modelId="{8A5D4D6E-8883-412D-B482-66875011E42E}" type="presParOf" srcId="{27497173-31A7-4653-832D-26C576082AFA}" destId="{7849CC01-0FD1-46FD-BB1D-D6C1ECACA0C5}" srcOrd="0" destOrd="0" presId="urn:microsoft.com/office/officeart/2017/3/layout/DropPinTimeline"/>
    <dgm:cxn modelId="{80C065F8-A3D9-4892-B1CA-A43E89BF0FB8}" type="presParOf" srcId="{27497173-31A7-4653-832D-26C576082AFA}" destId="{1662D6D7-FA63-44CF-BD97-7F31E061AACA}" srcOrd="1" destOrd="0" presId="urn:microsoft.com/office/officeart/2017/3/layout/DropPinTimeline"/>
    <dgm:cxn modelId="{9E7792D2-7CF9-4435-A751-FADE08B54201}" type="presParOf" srcId="{1662D6D7-FA63-44CF-BD97-7F31E061AACA}" destId="{D7058BD7-429F-4013-A5F2-F619B6D312C5}" srcOrd="0" destOrd="0" presId="urn:microsoft.com/office/officeart/2017/3/layout/DropPinTimeline"/>
    <dgm:cxn modelId="{2A7F2026-6B82-4F30-BA9B-0278056088A3}" type="presParOf" srcId="{D7058BD7-429F-4013-A5F2-F619B6D312C5}" destId="{E004B9DC-9B94-4168-8AA7-F282DF6DD7D8}" srcOrd="0" destOrd="0" presId="urn:microsoft.com/office/officeart/2017/3/layout/DropPinTimeline"/>
    <dgm:cxn modelId="{B028DD52-172E-4C38-B2D8-C521844E4A95}" type="presParOf" srcId="{D7058BD7-429F-4013-A5F2-F619B6D312C5}" destId="{E13D57F9-E6B2-4076-9976-CCA60BDF6E1B}" srcOrd="1" destOrd="0" presId="urn:microsoft.com/office/officeart/2017/3/layout/DropPinTimeline"/>
    <dgm:cxn modelId="{F6DD76E5-AC01-471F-A62C-EE9B9BDD2D15}" type="presParOf" srcId="{E13D57F9-E6B2-4076-9976-CCA60BDF6E1B}" destId="{9BB85BBF-5633-483F-BE29-F5BB6D2E4042}" srcOrd="0" destOrd="0" presId="urn:microsoft.com/office/officeart/2017/3/layout/DropPinTimeline"/>
    <dgm:cxn modelId="{5C0272D1-5E16-444E-A966-A68599277450}" type="presParOf" srcId="{E13D57F9-E6B2-4076-9976-CCA60BDF6E1B}" destId="{5C649124-0CDD-4770-98F4-72C6B3EEFDC4}" srcOrd="1" destOrd="0" presId="urn:microsoft.com/office/officeart/2017/3/layout/DropPinTimeline"/>
    <dgm:cxn modelId="{AC4642F5-B477-4E9C-AC05-1C08D37A4DEB}" type="presParOf" srcId="{D7058BD7-429F-4013-A5F2-F619B6D312C5}" destId="{79B6ACD2-5E0B-48A5-9FDE-8D55C7245C4B}" srcOrd="2" destOrd="0" presId="urn:microsoft.com/office/officeart/2017/3/layout/DropPinTimeline"/>
    <dgm:cxn modelId="{83D003F8-55BE-43D7-B942-CE6CF77E1F20}" type="presParOf" srcId="{D7058BD7-429F-4013-A5F2-F619B6D312C5}" destId="{848E3D20-19D9-4831-8589-148D6BAC2639}" srcOrd="3" destOrd="0" presId="urn:microsoft.com/office/officeart/2017/3/layout/DropPinTimeline"/>
    <dgm:cxn modelId="{657AB1D9-81C7-48ED-B310-1A03DCDD7277}" type="presParOf" srcId="{D7058BD7-429F-4013-A5F2-F619B6D312C5}" destId="{A3D63100-F249-47B4-A17C-CEAFD4227D51}" srcOrd="4" destOrd="0" presId="urn:microsoft.com/office/officeart/2017/3/layout/DropPinTimeline"/>
    <dgm:cxn modelId="{DB117E3B-A7CD-445B-92F7-23DFF66C3080}" type="presParOf" srcId="{D7058BD7-429F-4013-A5F2-F619B6D312C5}" destId="{A0A006C7-3676-44F0-A155-96F1A623FAD2}" srcOrd="5" destOrd="0" presId="urn:microsoft.com/office/officeart/2017/3/layout/DropPinTimeline"/>
    <dgm:cxn modelId="{79B3CD6E-7929-4459-8333-8C4C83545ED9}" type="presParOf" srcId="{1662D6D7-FA63-44CF-BD97-7F31E061AACA}" destId="{0238659E-FA0B-4171-B085-DC26A6536C5F}" srcOrd="1" destOrd="0" presId="urn:microsoft.com/office/officeart/2017/3/layout/DropPinTimeline"/>
    <dgm:cxn modelId="{7B09E3CA-1981-4563-B16E-B6BED6622864}" type="presParOf" srcId="{1662D6D7-FA63-44CF-BD97-7F31E061AACA}" destId="{D7DC0EA0-300D-4491-BB5B-1F9B722AEA5E}" srcOrd="2" destOrd="0" presId="urn:microsoft.com/office/officeart/2017/3/layout/DropPinTimeline"/>
    <dgm:cxn modelId="{E56AF60A-D7FD-499B-BF16-C98DC2AFAE94}" type="presParOf" srcId="{D7DC0EA0-300D-4491-BB5B-1F9B722AEA5E}" destId="{53B59E5C-486C-467E-99DD-98BE8A6C4AC9}" srcOrd="0" destOrd="0" presId="urn:microsoft.com/office/officeart/2017/3/layout/DropPinTimeline"/>
    <dgm:cxn modelId="{8AA679E4-D005-4B35-90AC-3FCDAE50AB12}" type="presParOf" srcId="{D7DC0EA0-300D-4491-BB5B-1F9B722AEA5E}" destId="{5C3A795B-CFD0-4509-B343-91AAF1D7679F}" srcOrd="1" destOrd="0" presId="urn:microsoft.com/office/officeart/2017/3/layout/DropPinTimeline"/>
    <dgm:cxn modelId="{C7C79758-217C-4D21-BA45-C34388D1E86B}" type="presParOf" srcId="{5C3A795B-CFD0-4509-B343-91AAF1D7679F}" destId="{CE07DE8E-97CD-4C6F-8EF1-F342D88BF895}" srcOrd="0" destOrd="0" presId="urn:microsoft.com/office/officeart/2017/3/layout/DropPinTimeline"/>
    <dgm:cxn modelId="{3D303BB4-606B-4F16-B2D5-24BB4288A02B}" type="presParOf" srcId="{5C3A795B-CFD0-4509-B343-91AAF1D7679F}" destId="{2FADEFA0-C8DF-4877-B6B7-0C7A875488BE}" srcOrd="1" destOrd="0" presId="urn:microsoft.com/office/officeart/2017/3/layout/DropPinTimeline"/>
    <dgm:cxn modelId="{85CFF170-5633-4E20-B882-EFF635F1153F}" type="presParOf" srcId="{D7DC0EA0-300D-4491-BB5B-1F9B722AEA5E}" destId="{5B48B931-A3A6-4D89-8E14-E7DF4C0116ED}" srcOrd="2" destOrd="0" presId="urn:microsoft.com/office/officeart/2017/3/layout/DropPinTimeline"/>
    <dgm:cxn modelId="{D423FCD4-9AAD-4574-8495-A431B286B6CB}" type="presParOf" srcId="{D7DC0EA0-300D-4491-BB5B-1F9B722AEA5E}" destId="{5C36E619-79BA-4A05-AA2E-91784E0F2CE5}" srcOrd="3" destOrd="0" presId="urn:microsoft.com/office/officeart/2017/3/layout/DropPinTimeline"/>
    <dgm:cxn modelId="{CFBF0BB9-F160-4D75-9EB9-D1664CA68971}" type="presParOf" srcId="{D7DC0EA0-300D-4491-BB5B-1F9B722AEA5E}" destId="{C6741108-A542-4560-848D-C1B170D3F57A}" srcOrd="4" destOrd="0" presId="urn:microsoft.com/office/officeart/2017/3/layout/DropPinTimeline"/>
    <dgm:cxn modelId="{78426BD6-B460-4B52-A0AA-4160309F44D1}" type="presParOf" srcId="{D7DC0EA0-300D-4491-BB5B-1F9B722AEA5E}" destId="{15222878-7CBB-4F23-9D76-6E2802330B83}" srcOrd="5" destOrd="0" presId="urn:microsoft.com/office/officeart/2017/3/layout/DropPinTimeline"/>
    <dgm:cxn modelId="{EF01139A-5C8E-4418-98F8-FCFA4786B548}" type="presParOf" srcId="{1662D6D7-FA63-44CF-BD97-7F31E061AACA}" destId="{56A0A612-0643-4E26-84EC-1582A257B113}" srcOrd="3" destOrd="0" presId="urn:microsoft.com/office/officeart/2017/3/layout/DropPinTimeline"/>
    <dgm:cxn modelId="{81845306-5258-45FB-AC54-22260FF1481A}" type="presParOf" srcId="{1662D6D7-FA63-44CF-BD97-7F31E061AACA}" destId="{4CDC4894-84CF-464D-94A2-397111070D1A}" srcOrd="4" destOrd="0" presId="urn:microsoft.com/office/officeart/2017/3/layout/DropPinTimeline"/>
    <dgm:cxn modelId="{B7FAC87C-B1D5-47E8-8048-2B9C7DD78A35}" type="presParOf" srcId="{4CDC4894-84CF-464D-94A2-397111070D1A}" destId="{695E9C6E-6474-4F7A-B804-9992F55A3681}" srcOrd="0" destOrd="0" presId="urn:microsoft.com/office/officeart/2017/3/layout/DropPinTimeline"/>
    <dgm:cxn modelId="{53110A7E-AAC3-4FB6-94D8-32B92428DC68}" type="presParOf" srcId="{4CDC4894-84CF-464D-94A2-397111070D1A}" destId="{133A3289-C3FF-4CF9-88C0-9AE3E1DCA5A5}" srcOrd="1" destOrd="0" presId="urn:microsoft.com/office/officeart/2017/3/layout/DropPinTimeline"/>
    <dgm:cxn modelId="{F32FA9C3-EE8A-4FB8-9F97-CA1B91CB3D07}" type="presParOf" srcId="{133A3289-C3FF-4CF9-88C0-9AE3E1DCA5A5}" destId="{A0963FD3-0C7B-4001-8761-A7E10DC907D9}" srcOrd="0" destOrd="0" presId="urn:microsoft.com/office/officeart/2017/3/layout/DropPinTimeline"/>
    <dgm:cxn modelId="{A8B833F2-5ED1-4E9B-A4EF-2CF3AD855CC5}" type="presParOf" srcId="{133A3289-C3FF-4CF9-88C0-9AE3E1DCA5A5}" destId="{BCFFBA66-043A-4C0F-9768-3C5A88235451}" srcOrd="1" destOrd="0" presId="urn:microsoft.com/office/officeart/2017/3/layout/DropPinTimeline"/>
    <dgm:cxn modelId="{4AC82106-B910-4923-ACF1-2C588B749FAC}" type="presParOf" srcId="{4CDC4894-84CF-464D-94A2-397111070D1A}" destId="{D64F5BF3-BDA6-4B5D-AE49-356ADC1BE8E1}" srcOrd="2" destOrd="0" presId="urn:microsoft.com/office/officeart/2017/3/layout/DropPinTimeline"/>
    <dgm:cxn modelId="{D9CAD7A2-30A6-4E28-B79A-7B6C44B12264}" type="presParOf" srcId="{4CDC4894-84CF-464D-94A2-397111070D1A}" destId="{D588B761-5313-4647-820E-630D6B0EAE50}" srcOrd="3" destOrd="0" presId="urn:microsoft.com/office/officeart/2017/3/layout/DropPinTimeline"/>
    <dgm:cxn modelId="{8FE794A4-1CEB-4612-B62D-5310825CE959}" type="presParOf" srcId="{4CDC4894-84CF-464D-94A2-397111070D1A}" destId="{144DBC4D-E6AD-49E0-8A3C-CFB30EBDCA49}" srcOrd="4" destOrd="0" presId="urn:microsoft.com/office/officeart/2017/3/layout/DropPinTimeline"/>
    <dgm:cxn modelId="{5A040249-2EC0-4176-AF21-B7FBB2232A89}" type="presParOf" srcId="{4CDC4894-84CF-464D-94A2-397111070D1A}" destId="{5265F8A6-AAE3-4E92-877E-4D7D8BC6B5A2}" srcOrd="5" destOrd="0" presId="urn:microsoft.com/office/officeart/2017/3/layout/DropPinTimeline"/>
    <dgm:cxn modelId="{8347852F-B0BD-4CA8-A0E8-373B71069675}" type="presParOf" srcId="{1662D6D7-FA63-44CF-BD97-7F31E061AACA}" destId="{B5C5FB7D-B756-4431-9654-C90C73B01074}" srcOrd="5" destOrd="0" presId="urn:microsoft.com/office/officeart/2017/3/layout/DropPinTimeline"/>
    <dgm:cxn modelId="{569E9812-2D34-4378-9F55-5277819954C0}" type="presParOf" srcId="{1662D6D7-FA63-44CF-BD97-7F31E061AACA}" destId="{5E7AC514-F60D-48B9-8450-603305929006}" srcOrd="6" destOrd="0" presId="urn:microsoft.com/office/officeart/2017/3/layout/DropPinTimeline"/>
    <dgm:cxn modelId="{EF20B9E0-5524-4603-9DEF-74BFE4FF51B0}" type="presParOf" srcId="{5E7AC514-F60D-48B9-8450-603305929006}" destId="{1C075470-866E-4E7B-B02F-9F486AC23BA2}" srcOrd="0" destOrd="0" presId="urn:microsoft.com/office/officeart/2017/3/layout/DropPinTimeline"/>
    <dgm:cxn modelId="{EB42FC6B-46A6-4B2F-B5AD-648354A574DE}" type="presParOf" srcId="{5E7AC514-F60D-48B9-8450-603305929006}" destId="{6F99262E-494E-4E61-9820-AB5902DB47FE}" srcOrd="1" destOrd="0" presId="urn:microsoft.com/office/officeart/2017/3/layout/DropPinTimeline"/>
    <dgm:cxn modelId="{67510B7B-D4AA-4A80-84B2-F560AC959994}" type="presParOf" srcId="{6F99262E-494E-4E61-9820-AB5902DB47FE}" destId="{96332EDD-7290-40BB-B6E1-D7E4307B35A5}" srcOrd="0" destOrd="0" presId="urn:microsoft.com/office/officeart/2017/3/layout/DropPinTimeline"/>
    <dgm:cxn modelId="{877F824F-C490-4CFE-86FA-060A1CCDC0C3}" type="presParOf" srcId="{6F99262E-494E-4E61-9820-AB5902DB47FE}" destId="{81A647A3-C5FD-45F7-AA9B-53B7FFC05FA6}" srcOrd="1" destOrd="0" presId="urn:microsoft.com/office/officeart/2017/3/layout/DropPinTimeline"/>
    <dgm:cxn modelId="{EA9C8F89-102A-4A09-BCE6-464F5D8C8844}" type="presParOf" srcId="{5E7AC514-F60D-48B9-8450-603305929006}" destId="{CCE426EC-1CF1-45AC-B7D5-2AE930C480E5}" srcOrd="2" destOrd="0" presId="urn:microsoft.com/office/officeart/2017/3/layout/DropPinTimeline"/>
    <dgm:cxn modelId="{F01FDEB0-3BDF-4E96-91F6-3FFA016EC762}" type="presParOf" srcId="{5E7AC514-F60D-48B9-8450-603305929006}" destId="{DB19FA56-96A3-4AFE-96E6-D01A92CB43BA}" srcOrd="3" destOrd="0" presId="urn:microsoft.com/office/officeart/2017/3/layout/DropPinTimeline"/>
    <dgm:cxn modelId="{340F8BCF-F65D-41B7-89EB-0AA581C0027B}" type="presParOf" srcId="{5E7AC514-F60D-48B9-8450-603305929006}" destId="{266201BF-EE97-4042-9430-023E56983CFA}" srcOrd="4" destOrd="0" presId="urn:microsoft.com/office/officeart/2017/3/layout/DropPinTimeline"/>
    <dgm:cxn modelId="{C35558C7-D52F-407E-A961-0E073427EFC7}" type="presParOf" srcId="{5E7AC514-F60D-48B9-8450-603305929006}" destId="{EE3C3180-56E5-4168-8C46-8EB0EC04783C}" srcOrd="5" destOrd="0" presId="urn:microsoft.com/office/officeart/2017/3/layout/DropPinTimeline"/>
    <dgm:cxn modelId="{EF0EF0A7-12E6-4145-BD0C-A95E92FDBFFF}" type="presParOf" srcId="{1662D6D7-FA63-44CF-BD97-7F31E061AACA}" destId="{6532F6E4-C281-4B41-AD4E-829B43F3A4B7}" srcOrd="7" destOrd="0" presId="urn:microsoft.com/office/officeart/2017/3/layout/DropPinTimeline"/>
    <dgm:cxn modelId="{ABDF5507-14A9-4A87-887B-35A0EFABA14B}" type="presParOf" srcId="{1662D6D7-FA63-44CF-BD97-7F31E061AACA}" destId="{8B90F19A-5898-4952-B3A1-3103AD14DEEE}" srcOrd="8" destOrd="0" presId="urn:microsoft.com/office/officeart/2017/3/layout/DropPinTimeline"/>
    <dgm:cxn modelId="{EBBDAC52-DFDB-46DF-BBBF-E7F442651FC8}" type="presParOf" srcId="{8B90F19A-5898-4952-B3A1-3103AD14DEEE}" destId="{06EB3DAF-3494-42B8-A9F0-6F1D44D1375D}" srcOrd="0" destOrd="0" presId="urn:microsoft.com/office/officeart/2017/3/layout/DropPinTimeline"/>
    <dgm:cxn modelId="{AD3958AC-A164-4ADB-8993-7D073B728A9F}" type="presParOf" srcId="{8B90F19A-5898-4952-B3A1-3103AD14DEEE}" destId="{655A80D0-C396-44C6-8602-2F3FB68D29BB}" srcOrd="1" destOrd="0" presId="urn:microsoft.com/office/officeart/2017/3/layout/DropPinTimeline"/>
    <dgm:cxn modelId="{9D8CFFF5-FD4F-4B0F-85CE-078A6ED81A9F}" type="presParOf" srcId="{655A80D0-C396-44C6-8602-2F3FB68D29BB}" destId="{8CBBE708-E98D-40BA-8D73-01C1D0A6A21B}" srcOrd="0" destOrd="0" presId="urn:microsoft.com/office/officeart/2017/3/layout/DropPinTimeline"/>
    <dgm:cxn modelId="{1DBF0701-A9E8-451A-B630-BADE63B3D23C}" type="presParOf" srcId="{655A80D0-C396-44C6-8602-2F3FB68D29BB}" destId="{8947F3D8-C945-4877-9A89-DC9C520D4D97}" srcOrd="1" destOrd="0" presId="urn:microsoft.com/office/officeart/2017/3/layout/DropPinTimeline"/>
    <dgm:cxn modelId="{5D072F12-CC72-429C-8C25-9A12874A8BC2}" type="presParOf" srcId="{8B90F19A-5898-4952-B3A1-3103AD14DEEE}" destId="{0C4D9179-094E-453E-BF98-2DB79C2BA7B9}" srcOrd="2" destOrd="0" presId="urn:microsoft.com/office/officeart/2017/3/layout/DropPinTimeline"/>
    <dgm:cxn modelId="{9233D486-84C2-473D-99E0-74B8D9177F5E}" type="presParOf" srcId="{8B90F19A-5898-4952-B3A1-3103AD14DEEE}" destId="{55416602-1FFE-40E9-A797-7A5B34E47E9B}" srcOrd="3" destOrd="0" presId="urn:microsoft.com/office/officeart/2017/3/layout/DropPinTimeline"/>
    <dgm:cxn modelId="{C48E7709-E7FD-47C2-AC56-2E39B9DC830F}" type="presParOf" srcId="{8B90F19A-5898-4952-B3A1-3103AD14DEEE}" destId="{E689A6EB-3D85-4A74-8DEE-FD948E72C4D9}" srcOrd="4" destOrd="0" presId="urn:microsoft.com/office/officeart/2017/3/layout/DropPinTimeline"/>
    <dgm:cxn modelId="{E11074F7-5EE7-419D-8AE5-08142677B3FE}" type="presParOf" srcId="{8B90F19A-5898-4952-B3A1-3103AD14DEEE}" destId="{642AFD3F-3BAE-4354-B7F2-0BF6326499CF}" srcOrd="5" destOrd="0" presId="urn:microsoft.com/office/officeart/2017/3/layout/DropPinTimeline"/>
    <dgm:cxn modelId="{9279CE20-D374-4D0C-A417-32DC5B5AF2ED}" type="presParOf" srcId="{1662D6D7-FA63-44CF-BD97-7F31E061AACA}" destId="{5106EE45-180F-4C0A-9D2B-160116DCFB0E}" srcOrd="9" destOrd="0" presId="urn:microsoft.com/office/officeart/2017/3/layout/DropPinTimeline"/>
    <dgm:cxn modelId="{6AE169BE-F28E-434B-AA4C-EB4B1F11C80F}" type="presParOf" srcId="{1662D6D7-FA63-44CF-BD97-7F31E061AACA}" destId="{6587970D-C183-4AE1-B950-C305B1F2914E}" srcOrd="10" destOrd="0" presId="urn:microsoft.com/office/officeart/2017/3/layout/DropPinTimeline"/>
    <dgm:cxn modelId="{9DF5D333-ECCF-467A-B0BA-A21B8DA84B3D}" type="presParOf" srcId="{6587970D-C183-4AE1-B950-C305B1F2914E}" destId="{A040AA0E-951C-419E-B5E6-9385D0C02105}" srcOrd="0" destOrd="0" presId="urn:microsoft.com/office/officeart/2017/3/layout/DropPinTimeline"/>
    <dgm:cxn modelId="{1108885E-E042-4BBA-B452-CC0A40C335F5}" type="presParOf" srcId="{6587970D-C183-4AE1-B950-C305B1F2914E}" destId="{8EE1A581-6A87-43F1-9C7D-3481790C64CB}" srcOrd="1" destOrd="0" presId="urn:microsoft.com/office/officeart/2017/3/layout/DropPinTimeline"/>
    <dgm:cxn modelId="{943C4148-7235-4809-B971-E975EC6D080F}" type="presParOf" srcId="{8EE1A581-6A87-43F1-9C7D-3481790C64CB}" destId="{B7BB00E7-D804-45B2-9901-6995DFF81206}" srcOrd="0" destOrd="0" presId="urn:microsoft.com/office/officeart/2017/3/layout/DropPinTimeline"/>
    <dgm:cxn modelId="{E8036A4E-03E1-4CA5-85ED-D0F8AA2E7600}" type="presParOf" srcId="{8EE1A581-6A87-43F1-9C7D-3481790C64CB}" destId="{B39309F9-D872-4ADD-95D8-7EFFA2336AEC}" srcOrd="1" destOrd="0" presId="urn:microsoft.com/office/officeart/2017/3/layout/DropPinTimeline"/>
    <dgm:cxn modelId="{0D89A4A5-9894-4FB4-8594-D7E086D35E3B}" type="presParOf" srcId="{6587970D-C183-4AE1-B950-C305B1F2914E}" destId="{D1C8312D-E675-4B81-A933-BF16EAEB9081}" srcOrd="2" destOrd="0" presId="urn:microsoft.com/office/officeart/2017/3/layout/DropPinTimeline"/>
    <dgm:cxn modelId="{DD760A97-7F5F-4F64-888C-C94DFCC5FA7D}" type="presParOf" srcId="{6587970D-C183-4AE1-B950-C305B1F2914E}" destId="{AA02D2D0-EF3E-4DA1-974E-D9AD513B754A}" srcOrd="3" destOrd="0" presId="urn:microsoft.com/office/officeart/2017/3/layout/DropPinTimeline"/>
    <dgm:cxn modelId="{3695BAF5-BC14-4530-B441-B6009D80B13D}" type="presParOf" srcId="{6587970D-C183-4AE1-B950-C305B1F2914E}" destId="{2FB3684E-DFD2-479C-9B39-056A2B902EB0}" srcOrd="4" destOrd="0" presId="urn:microsoft.com/office/officeart/2017/3/layout/DropPinTimeline"/>
    <dgm:cxn modelId="{A79ADD94-CCC8-4C22-BDED-5E42B1298250}" type="presParOf" srcId="{6587970D-C183-4AE1-B950-C305B1F2914E}" destId="{05EB2A28-47C7-4129-84C6-3E3765B792DE}" srcOrd="5" destOrd="0" presId="urn:microsoft.com/office/officeart/2017/3/layout/DropPinTimeline"/>
    <dgm:cxn modelId="{21DAC4DA-E33D-4C44-B5A8-D69A487B4B95}" type="presParOf" srcId="{1662D6D7-FA63-44CF-BD97-7F31E061AACA}" destId="{7D6C8F8B-F0EE-4DD3-A55A-E6CC16BBF7A1}" srcOrd="11" destOrd="0" presId="urn:microsoft.com/office/officeart/2017/3/layout/DropPinTimeline"/>
    <dgm:cxn modelId="{9F1AAA02-C9A1-4F58-A9CF-79853D67BE6F}" type="presParOf" srcId="{1662D6D7-FA63-44CF-BD97-7F31E061AACA}" destId="{366220DD-6A03-48EC-AE4A-FFE7D42B9DF3}" srcOrd="12" destOrd="0" presId="urn:microsoft.com/office/officeart/2017/3/layout/DropPinTimeline"/>
    <dgm:cxn modelId="{315BBD42-191C-4C39-8F4B-2F0D2DD49106}" type="presParOf" srcId="{366220DD-6A03-48EC-AE4A-FFE7D42B9DF3}" destId="{309EED1C-9E91-49B3-AC63-4B40022A50D4}" srcOrd="0" destOrd="0" presId="urn:microsoft.com/office/officeart/2017/3/layout/DropPinTimeline"/>
    <dgm:cxn modelId="{E567BCC9-56D8-4059-BBAC-35034291A614}" type="presParOf" srcId="{366220DD-6A03-48EC-AE4A-FFE7D42B9DF3}" destId="{BE7C0016-FF30-46C9-AE9E-C0B0E2D8519A}" srcOrd="1" destOrd="0" presId="urn:microsoft.com/office/officeart/2017/3/layout/DropPinTimeline"/>
    <dgm:cxn modelId="{42C703CC-20A8-400C-B7A3-456E2081610B}" type="presParOf" srcId="{BE7C0016-FF30-46C9-AE9E-C0B0E2D8519A}" destId="{CC746060-B4EF-47AC-9121-DEB680AC26CC}" srcOrd="0" destOrd="0" presId="urn:microsoft.com/office/officeart/2017/3/layout/DropPinTimeline"/>
    <dgm:cxn modelId="{E77E8A7A-098B-4EDE-BC07-1574B025A1CB}" type="presParOf" srcId="{BE7C0016-FF30-46C9-AE9E-C0B0E2D8519A}" destId="{2329F287-0CC0-4F96-A5A3-678224F54DF5}" srcOrd="1" destOrd="0" presId="urn:microsoft.com/office/officeart/2017/3/layout/DropPinTimeline"/>
    <dgm:cxn modelId="{8747D138-D55D-4EC3-AAE9-556F7554DB8E}" type="presParOf" srcId="{366220DD-6A03-48EC-AE4A-FFE7D42B9DF3}" destId="{3973AE91-41BD-4DB5-BCE6-EA6DA9139484}" srcOrd="2" destOrd="0" presId="urn:microsoft.com/office/officeart/2017/3/layout/DropPinTimeline"/>
    <dgm:cxn modelId="{9001861A-EB4E-49A6-833F-9CF5792FEB00}" type="presParOf" srcId="{366220DD-6A03-48EC-AE4A-FFE7D42B9DF3}" destId="{9082492D-D1F9-464B-9C59-5741B22DD020}" srcOrd="3" destOrd="0" presId="urn:microsoft.com/office/officeart/2017/3/layout/DropPinTimeline"/>
    <dgm:cxn modelId="{3540B314-E8A9-4FA9-8833-CAB9255857CF}" type="presParOf" srcId="{366220DD-6A03-48EC-AE4A-FFE7D42B9DF3}" destId="{0CE5C05D-FB2D-4B44-9CB3-89921D41594A}" srcOrd="4" destOrd="0" presId="urn:microsoft.com/office/officeart/2017/3/layout/DropPinTimeline"/>
    <dgm:cxn modelId="{FBFFD5A5-1EE7-4F42-BBB1-D72C278AE44E}" type="presParOf" srcId="{366220DD-6A03-48EC-AE4A-FFE7D42B9DF3}" destId="{F3EE8577-187A-4ED2-85DC-8E04D48FCAF1}" srcOrd="5" destOrd="0" presId="urn:microsoft.com/office/officeart/2017/3/layout/DropPinTimeline"/>
    <dgm:cxn modelId="{4848FFBB-93A0-4A66-BFD5-C7BD5D8368D1}" type="presParOf" srcId="{1662D6D7-FA63-44CF-BD97-7F31E061AACA}" destId="{85F370CF-29B7-4FB7-951B-996FB64EBAB5}" srcOrd="13" destOrd="0" presId="urn:microsoft.com/office/officeart/2017/3/layout/DropPinTimeline"/>
    <dgm:cxn modelId="{04689809-724E-4A08-979C-BED450669834}" type="presParOf" srcId="{1662D6D7-FA63-44CF-BD97-7F31E061AACA}" destId="{04822239-B9D3-4149-8908-F966AF9A71A8}" srcOrd="14" destOrd="0" presId="urn:microsoft.com/office/officeart/2017/3/layout/DropPinTimeline"/>
    <dgm:cxn modelId="{E2CEF086-3ADA-4BD5-83E2-60B80C936FB8}" type="presParOf" srcId="{04822239-B9D3-4149-8908-F966AF9A71A8}" destId="{E971CEC6-ACF6-4D89-B038-C673D51401E7}" srcOrd="0" destOrd="0" presId="urn:microsoft.com/office/officeart/2017/3/layout/DropPinTimeline"/>
    <dgm:cxn modelId="{F2E45B49-92F1-4BFA-9950-0EBB596B5212}" type="presParOf" srcId="{04822239-B9D3-4149-8908-F966AF9A71A8}" destId="{A5C05EBD-7F49-4113-AF5C-A7A6E7A38E00}" srcOrd="1" destOrd="0" presId="urn:microsoft.com/office/officeart/2017/3/layout/DropPinTimeline"/>
    <dgm:cxn modelId="{34BC5D96-11F9-4BB7-AA10-64AB2ABBE68B}" type="presParOf" srcId="{A5C05EBD-7F49-4113-AF5C-A7A6E7A38E00}" destId="{CF7F6FD7-86D5-4D39-9E93-AE0AF803C68D}" srcOrd="0" destOrd="0" presId="urn:microsoft.com/office/officeart/2017/3/layout/DropPinTimeline"/>
    <dgm:cxn modelId="{CA06B1C8-C466-4B04-8821-051977B0AF76}" type="presParOf" srcId="{A5C05EBD-7F49-4113-AF5C-A7A6E7A38E00}" destId="{74137306-4C8F-4A6B-B85E-FDA4BE7D70A2}" srcOrd="1" destOrd="0" presId="urn:microsoft.com/office/officeart/2017/3/layout/DropPinTimeline"/>
    <dgm:cxn modelId="{1CE3B315-FC2C-45CA-912D-8D07394A32EF}" type="presParOf" srcId="{04822239-B9D3-4149-8908-F966AF9A71A8}" destId="{BD5CF13B-42B9-4F31-8899-FEA028CDB520}" srcOrd="2" destOrd="0" presId="urn:microsoft.com/office/officeart/2017/3/layout/DropPinTimeline"/>
    <dgm:cxn modelId="{DDED2842-3B61-4014-B945-09DEF751C9D4}" type="presParOf" srcId="{04822239-B9D3-4149-8908-F966AF9A71A8}" destId="{CD81A931-7917-45DB-A0BE-FE3C302D8568}" srcOrd="3" destOrd="0" presId="urn:microsoft.com/office/officeart/2017/3/layout/DropPinTimeline"/>
    <dgm:cxn modelId="{27AAB3BD-3900-4D28-990C-4D379959A051}" type="presParOf" srcId="{04822239-B9D3-4149-8908-F966AF9A71A8}" destId="{69942DD7-EBD0-48EF-8CD8-357475194882}" srcOrd="4" destOrd="0" presId="urn:microsoft.com/office/officeart/2017/3/layout/DropPinTimeline"/>
    <dgm:cxn modelId="{3C17C72D-D324-4E01-9626-B0065026D693}" type="presParOf" srcId="{04822239-B9D3-4149-8908-F966AF9A71A8}" destId="{2EE2FD83-F396-4AC8-BD7E-21C90EA9E2A0}"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9AA52B1-68C7-4783-807B-F56E34D154DB}" type="doc">
      <dgm:prSet loTypeId="urn:microsoft.com/office/officeart/2017/3/layout/DropPinTimeline" loCatId="process" qsTypeId="urn:microsoft.com/office/officeart/2005/8/quickstyle/simple1" qsCatId="simple" csTypeId="urn:microsoft.com/office/officeart/2005/8/colors/colorful2" csCatId="colorful" phldr="1"/>
      <dgm:spPr/>
      <dgm:t>
        <a:bodyPr/>
        <a:lstStyle/>
        <a:p>
          <a:endParaRPr lang="en-US"/>
        </a:p>
      </dgm:t>
    </dgm:pt>
    <dgm:pt modelId="{61B250BD-7320-4416-832D-50C3FDA5C3E7}">
      <dgm:prSet/>
      <dgm:spPr/>
      <dgm:t>
        <a:bodyPr/>
        <a:lstStyle/>
        <a:p>
          <a:pPr>
            <a:defRPr b="1"/>
          </a:pPr>
          <a:r>
            <a:rPr lang="en-US"/>
            <a:t>15 Mar. 2021</a:t>
          </a:r>
        </a:p>
      </dgm:t>
    </dgm:pt>
    <dgm:pt modelId="{01419238-2AEE-451E-B340-6AD156986ACE}" type="parTrans" cxnId="{F108A888-528B-46C1-B5E1-C82A86D64CFE}">
      <dgm:prSet/>
      <dgm:spPr/>
      <dgm:t>
        <a:bodyPr/>
        <a:lstStyle/>
        <a:p>
          <a:endParaRPr lang="en-US"/>
        </a:p>
      </dgm:t>
    </dgm:pt>
    <dgm:pt modelId="{04447EF8-D833-4CC1-B1F8-698707FF63DC}" type="sibTrans" cxnId="{F108A888-528B-46C1-B5E1-C82A86D64CFE}">
      <dgm:prSet/>
      <dgm:spPr/>
      <dgm:t>
        <a:bodyPr/>
        <a:lstStyle/>
        <a:p>
          <a:endParaRPr lang="en-US"/>
        </a:p>
      </dgm:t>
    </dgm:pt>
    <dgm:pt modelId="{320EB7EF-0A10-4A85-8A21-BEC25C767CB3}">
      <dgm:prSet/>
      <dgm:spPr/>
      <dgm:t>
        <a:bodyPr/>
        <a:lstStyle/>
        <a:p>
          <a:r>
            <a:rPr lang="en-US"/>
            <a:t>Springfield Hospital VPOD opens</a:t>
          </a:r>
        </a:p>
      </dgm:t>
    </dgm:pt>
    <dgm:pt modelId="{50977400-5AFD-476E-8D96-9E3971565B41}" type="parTrans" cxnId="{582B8FE9-09E4-4FA6-A409-7CA6F42DDAF4}">
      <dgm:prSet/>
      <dgm:spPr/>
      <dgm:t>
        <a:bodyPr/>
        <a:lstStyle/>
        <a:p>
          <a:endParaRPr lang="en-US"/>
        </a:p>
      </dgm:t>
    </dgm:pt>
    <dgm:pt modelId="{E22C9C2E-576F-44AA-86B3-DD0868EEB404}" type="sibTrans" cxnId="{582B8FE9-09E4-4FA6-A409-7CA6F42DDAF4}">
      <dgm:prSet/>
      <dgm:spPr/>
      <dgm:t>
        <a:bodyPr/>
        <a:lstStyle/>
        <a:p>
          <a:endParaRPr lang="en-US"/>
        </a:p>
      </dgm:t>
    </dgm:pt>
    <dgm:pt modelId="{5B9097B1-5E74-44C2-8F61-35CA8E26D293}">
      <dgm:prSet/>
      <dgm:spPr/>
      <dgm:t>
        <a:bodyPr/>
        <a:lstStyle/>
        <a:p>
          <a:pPr>
            <a:defRPr b="1"/>
          </a:pPr>
          <a:r>
            <a:rPr lang="en-US"/>
            <a:t>29 Mar. 2021</a:t>
          </a:r>
        </a:p>
      </dgm:t>
    </dgm:pt>
    <dgm:pt modelId="{75D0B444-E983-48BD-8D82-D15ABB885FEC}" type="parTrans" cxnId="{2D098DD1-176A-49D7-AFEA-949AE7AFD882}">
      <dgm:prSet/>
      <dgm:spPr/>
      <dgm:t>
        <a:bodyPr/>
        <a:lstStyle/>
        <a:p>
          <a:endParaRPr lang="en-US"/>
        </a:p>
      </dgm:t>
    </dgm:pt>
    <dgm:pt modelId="{18C877BB-7E80-450D-8E27-DECF6F17A149}" type="sibTrans" cxnId="{2D098DD1-176A-49D7-AFEA-949AE7AFD882}">
      <dgm:prSet/>
      <dgm:spPr/>
      <dgm:t>
        <a:bodyPr/>
        <a:lstStyle/>
        <a:p>
          <a:endParaRPr lang="en-US"/>
        </a:p>
      </dgm:t>
    </dgm:pt>
    <dgm:pt modelId="{D6D9F4B1-7386-4AEF-8C57-2132C51A3E08}">
      <dgm:prSet/>
      <dgm:spPr/>
      <dgm:t>
        <a:bodyPr/>
        <a:lstStyle/>
        <a:p>
          <a:r>
            <a:rPr lang="en-US"/>
            <a:t>Homebound / Homeless program begins</a:t>
          </a:r>
        </a:p>
      </dgm:t>
    </dgm:pt>
    <dgm:pt modelId="{1AF8693D-6FD9-4854-8AE1-C2D3F6FB207F}" type="parTrans" cxnId="{BD7BE78E-B83F-4D8C-AA0F-649AFDDD5E9A}">
      <dgm:prSet/>
      <dgm:spPr/>
      <dgm:t>
        <a:bodyPr/>
        <a:lstStyle/>
        <a:p>
          <a:endParaRPr lang="en-US"/>
        </a:p>
      </dgm:t>
    </dgm:pt>
    <dgm:pt modelId="{C6904CCA-64FF-4B00-AFCC-28CA3DBD3AE0}" type="sibTrans" cxnId="{BD7BE78E-B83F-4D8C-AA0F-649AFDDD5E9A}">
      <dgm:prSet/>
      <dgm:spPr/>
      <dgm:t>
        <a:bodyPr/>
        <a:lstStyle/>
        <a:p>
          <a:endParaRPr lang="en-US"/>
        </a:p>
      </dgm:t>
    </dgm:pt>
    <dgm:pt modelId="{2CDC65FF-0B96-4AE8-988B-54AB884A0C94}">
      <dgm:prSet/>
      <dgm:spPr/>
      <dgm:t>
        <a:bodyPr/>
        <a:lstStyle/>
        <a:p>
          <a:pPr>
            <a:defRPr b="1"/>
          </a:pPr>
          <a:r>
            <a:rPr lang="en-US"/>
            <a:t>31 Mar. 2021</a:t>
          </a:r>
        </a:p>
      </dgm:t>
    </dgm:pt>
    <dgm:pt modelId="{7CEFA5C9-1926-419E-891F-B0843737E2A7}" type="parTrans" cxnId="{95B4ABDB-BA35-4FCE-9F53-3BA2F2EBAB52}">
      <dgm:prSet/>
      <dgm:spPr/>
      <dgm:t>
        <a:bodyPr/>
        <a:lstStyle/>
        <a:p>
          <a:endParaRPr lang="en-US"/>
        </a:p>
      </dgm:t>
    </dgm:pt>
    <dgm:pt modelId="{44080D99-0F12-4922-9BAF-422C1AC3FC00}" type="sibTrans" cxnId="{95B4ABDB-BA35-4FCE-9F53-3BA2F2EBAB52}">
      <dgm:prSet/>
      <dgm:spPr/>
      <dgm:t>
        <a:bodyPr/>
        <a:lstStyle/>
        <a:p>
          <a:endParaRPr lang="en-US"/>
        </a:p>
      </dgm:t>
    </dgm:pt>
    <dgm:pt modelId="{135BDECE-D75F-437A-A2FE-8125752F5640}">
      <dgm:prSet/>
      <dgm:spPr/>
      <dgm:t>
        <a:bodyPr/>
        <a:lstStyle/>
        <a:p>
          <a:r>
            <a:rPr lang="en-US"/>
            <a:t>over 40 staff are working, 507 CCDC volunteers joined in March.</a:t>
          </a:r>
        </a:p>
      </dgm:t>
    </dgm:pt>
    <dgm:pt modelId="{78CA7CDB-3F2E-446F-A8C4-9332AC3D0534}" type="parTrans" cxnId="{14EEA346-056B-47AA-8168-8527E770E2DE}">
      <dgm:prSet/>
      <dgm:spPr/>
      <dgm:t>
        <a:bodyPr/>
        <a:lstStyle/>
        <a:p>
          <a:endParaRPr lang="en-US"/>
        </a:p>
      </dgm:t>
    </dgm:pt>
    <dgm:pt modelId="{B32609B8-020B-429A-B8F0-FCBBDB5CF782}" type="sibTrans" cxnId="{14EEA346-056B-47AA-8168-8527E770E2DE}">
      <dgm:prSet/>
      <dgm:spPr/>
      <dgm:t>
        <a:bodyPr/>
        <a:lstStyle/>
        <a:p>
          <a:endParaRPr lang="en-US"/>
        </a:p>
      </dgm:t>
    </dgm:pt>
    <dgm:pt modelId="{DBE8F1FF-6D93-436F-A01E-F353D4339891}">
      <dgm:prSet/>
      <dgm:spPr/>
      <dgm:t>
        <a:bodyPr/>
        <a:lstStyle/>
        <a:p>
          <a:pPr>
            <a:defRPr b="1"/>
          </a:pPr>
          <a:r>
            <a:rPr lang="en-US"/>
            <a:t>10 Apr. 2021</a:t>
          </a:r>
        </a:p>
      </dgm:t>
    </dgm:pt>
    <dgm:pt modelId="{E1AC8DD2-384A-40FB-AA1D-37626C58B8B5}" type="parTrans" cxnId="{1B97F873-5E49-495C-AD4A-EBB26C9E50A2}">
      <dgm:prSet/>
      <dgm:spPr/>
      <dgm:t>
        <a:bodyPr/>
        <a:lstStyle/>
        <a:p>
          <a:endParaRPr lang="en-US"/>
        </a:p>
      </dgm:t>
    </dgm:pt>
    <dgm:pt modelId="{25E7F35C-A330-4B50-8B8A-927DB81D0FD0}" type="sibTrans" cxnId="{1B97F873-5E49-495C-AD4A-EBB26C9E50A2}">
      <dgm:prSet/>
      <dgm:spPr/>
      <dgm:t>
        <a:bodyPr/>
        <a:lstStyle/>
        <a:p>
          <a:endParaRPr lang="en-US"/>
        </a:p>
      </dgm:t>
    </dgm:pt>
    <dgm:pt modelId="{D644A529-1FB3-4B7C-9258-79D564653C2F}">
      <dgm:prSet/>
      <dgm:spPr/>
      <dgm:t>
        <a:bodyPr/>
        <a:lstStyle/>
        <a:p>
          <a:r>
            <a:rPr lang="en-US"/>
            <a:t>Delaware County Community College drive through VPOD opens</a:t>
          </a:r>
        </a:p>
      </dgm:t>
    </dgm:pt>
    <dgm:pt modelId="{D8FFBA29-A5A3-4B39-87F0-061B98AFE1F1}" type="parTrans" cxnId="{451A50C3-C29F-4AE0-AFA4-EF919572FA72}">
      <dgm:prSet/>
      <dgm:spPr/>
      <dgm:t>
        <a:bodyPr/>
        <a:lstStyle/>
        <a:p>
          <a:endParaRPr lang="en-US"/>
        </a:p>
      </dgm:t>
    </dgm:pt>
    <dgm:pt modelId="{287FEE16-6B4E-4360-8499-511CAACBF406}" type="sibTrans" cxnId="{451A50C3-C29F-4AE0-AFA4-EF919572FA72}">
      <dgm:prSet/>
      <dgm:spPr/>
      <dgm:t>
        <a:bodyPr/>
        <a:lstStyle/>
        <a:p>
          <a:endParaRPr lang="en-US"/>
        </a:p>
      </dgm:t>
    </dgm:pt>
    <dgm:pt modelId="{9BD55DA0-4680-4814-B272-B2FA408991CD}">
      <dgm:prSet/>
      <dgm:spPr/>
      <dgm:t>
        <a:bodyPr/>
        <a:lstStyle/>
        <a:p>
          <a:pPr>
            <a:defRPr b="1"/>
          </a:pPr>
          <a:r>
            <a:rPr lang="en-US"/>
            <a:t>21 Apr. 2021</a:t>
          </a:r>
        </a:p>
      </dgm:t>
    </dgm:pt>
    <dgm:pt modelId="{BFEBA83B-7B61-4E91-8EA9-D173BDC5B455}" type="parTrans" cxnId="{15060145-E9F1-49A5-B883-BEA1B219FA8C}">
      <dgm:prSet/>
      <dgm:spPr/>
      <dgm:t>
        <a:bodyPr/>
        <a:lstStyle/>
        <a:p>
          <a:endParaRPr lang="en-US"/>
        </a:p>
      </dgm:t>
    </dgm:pt>
    <dgm:pt modelId="{7346149D-DAB7-43E2-8024-E7EB8F18EA51}" type="sibTrans" cxnId="{15060145-E9F1-49A5-B883-BEA1B219FA8C}">
      <dgm:prSet/>
      <dgm:spPr/>
      <dgm:t>
        <a:bodyPr/>
        <a:lstStyle/>
        <a:p>
          <a:endParaRPr lang="en-US"/>
        </a:p>
      </dgm:t>
    </dgm:pt>
    <dgm:pt modelId="{522493B5-ACCF-4612-8933-A66280DB41FF}">
      <dgm:prSet/>
      <dgm:spPr/>
      <dgm:t>
        <a:bodyPr/>
        <a:lstStyle/>
        <a:p>
          <a:r>
            <a:rPr lang="en-US"/>
            <a:t>Mercy Fitzgerald drive through VPOD opens</a:t>
          </a:r>
        </a:p>
      </dgm:t>
    </dgm:pt>
    <dgm:pt modelId="{767FF361-827B-4E00-830C-FFD5220D249F}" type="parTrans" cxnId="{B00393ED-24DE-4A35-A19C-BA4A0CBED444}">
      <dgm:prSet/>
      <dgm:spPr/>
      <dgm:t>
        <a:bodyPr/>
        <a:lstStyle/>
        <a:p>
          <a:endParaRPr lang="en-US"/>
        </a:p>
      </dgm:t>
    </dgm:pt>
    <dgm:pt modelId="{2C581FF4-BC7B-46AF-B772-0B9F7C1C0C9D}" type="sibTrans" cxnId="{B00393ED-24DE-4A35-A19C-BA4A0CBED444}">
      <dgm:prSet/>
      <dgm:spPr/>
      <dgm:t>
        <a:bodyPr/>
        <a:lstStyle/>
        <a:p>
          <a:endParaRPr lang="en-US"/>
        </a:p>
      </dgm:t>
    </dgm:pt>
    <dgm:pt modelId="{AC0BC1F7-CCEB-4590-AE10-2629DF2A14F5}">
      <dgm:prSet/>
      <dgm:spPr/>
      <dgm:t>
        <a:bodyPr/>
        <a:lstStyle/>
        <a:p>
          <a:pPr>
            <a:defRPr b="1"/>
          </a:pPr>
          <a:r>
            <a:rPr lang="en-US" dirty="0"/>
            <a:t>24 Apr 2021</a:t>
          </a:r>
        </a:p>
      </dgm:t>
    </dgm:pt>
    <dgm:pt modelId="{FD8BFB4F-6894-46BE-8780-5DEFF26ECEBA}" type="parTrans" cxnId="{EB74EBED-0D8E-4C65-9252-F2E68080098E}">
      <dgm:prSet/>
      <dgm:spPr/>
      <dgm:t>
        <a:bodyPr/>
        <a:lstStyle/>
        <a:p>
          <a:endParaRPr lang="en-US"/>
        </a:p>
      </dgm:t>
    </dgm:pt>
    <dgm:pt modelId="{5FAACF15-9265-47BA-816C-2E79F197B13C}" type="sibTrans" cxnId="{EB74EBED-0D8E-4C65-9252-F2E68080098E}">
      <dgm:prSet/>
      <dgm:spPr/>
      <dgm:t>
        <a:bodyPr/>
        <a:lstStyle/>
        <a:p>
          <a:endParaRPr lang="en-US"/>
        </a:p>
      </dgm:t>
    </dgm:pt>
    <dgm:pt modelId="{D731A182-CC2C-4BDF-9FA9-00BA148CEA6A}">
      <dgm:prSet/>
      <dgm:spPr/>
      <dgm:t>
        <a:bodyPr/>
        <a:lstStyle/>
        <a:p>
          <a:r>
            <a:rPr lang="en-US" dirty="0"/>
            <a:t>Radnor High School VPOD first doses</a:t>
          </a:r>
        </a:p>
      </dgm:t>
    </dgm:pt>
    <dgm:pt modelId="{0DFAA540-1351-4F7E-9F7B-DF7E9FB3D637}" type="parTrans" cxnId="{5C9C56AE-65A0-43B8-B512-CA0588D98371}">
      <dgm:prSet/>
      <dgm:spPr/>
      <dgm:t>
        <a:bodyPr/>
        <a:lstStyle/>
        <a:p>
          <a:endParaRPr lang="en-US"/>
        </a:p>
      </dgm:t>
    </dgm:pt>
    <dgm:pt modelId="{D99CC5BE-55D8-43B9-A611-9E20A2809D89}" type="sibTrans" cxnId="{5C9C56AE-65A0-43B8-B512-CA0588D98371}">
      <dgm:prSet/>
      <dgm:spPr/>
      <dgm:t>
        <a:bodyPr/>
        <a:lstStyle/>
        <a:p>
          <a:endParaRPr lang="en-US"/>
        </a:p>
      </dgm:t>
    </dgm:pt>
    <dgm:pt modelId="{39618531-0141-4018-8090-59A59457183E}">
      <dgm:prSet/>
      <dgm:spPr/>
      <dgm:t>
        <a:bodyPr/>
        <a:lstStyle/>
        <a:p>
          <a:pPr>
            <a:defRPr b="1"/>
          </a:pPr>
          <a:r>
            <a:rPr lang="en-US"/>
            <a:t>2 May 2021</a:t>
          </a:r>
        </a:p>
      </dgm:t>
    </dgm:pt>
    <dgm:pt modelId="{238D0DBC-39C4-4441-8334-787DE985FC66}" type="parTrans" cxnId="{94A1DFEA-32FA-4726-B12E-1D8935AC3ACF}">
      <dgm:prSet/>
      <dgm:spPr/>
      <dgm:t>
        <a:bodyPr/>
        <a:lstStyle/>
        <a:p>
          <a:endParaRPr lang="en-US"/>
        </a:p>
      </dgm:t>
    </dgm:pt>
    <dgm:pt modelId="{2DBE0DAF-9AAA-4C30-B940-3E6B4B399EC2}" type="sibTrans" cxnId="{94A1DFEA-32FA-4726-B12E-1D8935AC3ACF}">
      <dgm:prSet/>
      <dgm:spPr/>
      <dgm:t>
        <a:bodyPr/>
        <a:lstStyle/>
        <a:p>
          <a:endParaRPr lang="en-US"/>
        </a:p>
      </dgm:t>
    </dgm:pt>
    <dgm:pt modelId="{72CFA584-1FCC-48A6-939A-C94ED7BB9E6E}">
      <dgm:prSet/>
      <dgm:spPr/>
      <dgm:t>
        <a:bodyPr/>
        <a:lstStyle/>
        <a:p>
          <a:r>
            <a:rPr lang="en-US" dirty="0"/>
            <a:t>Ridley High School VPOD first doses</a:t>
          </a:r>
        </a:p>
      </dgm:t>
    </dgm:pt>
    <dgm:pt modelId="{BBB6CA2E-47AB-4F08-B76D-F33531193CEA}" type="parTrans" cxnId="{A1DA63F1-2DCC-44DD-B677-7451681953E2}">
      <dgm:prSet/>
      <dgm:spPr/>
      <dgm:t>
        <a:bodyPr/>
        <a:lstStyle/>
        <a:p>
          <a:endParaRPr lang="en-US"/>
        </a:p>
      </dgm:t>
    </dgm:pt>
    <dgm:pt modelId="{E300B651-0FB4-4B11-A563-62B3CABCFF5F}" type="sibTrans" cxnId="{A1DA63F1-2DCC-44DD-B677-7451681953E2}">
      <dgm:prSet/>
      <dgm:spPr/>
      <dgm:t>
        <a:bodyPr/>
        <a:lstStyle/>
        <a:p>
          <a:endParaRPr lang="en-US"/>
        </a:p>
      </dgm:t>
    </dgm:pt>
    <dgm:pt modelId="{F6AEF811-3AA8-45A4-AD6B-3DE1829EBAA6}">
      <dgm:prSet/>
      <dgm:spPr/>
      <dgm:t>
        <a:bodyPr/>
        <a:lstStyle/>
        <a:p>
          <a:pPr>
            <a:defRPr b="1"/>
          </a:pPr>
          <a:r>
            <a:rPr lang="en-US"/>
            <a:t>5 May 2021</a:t>
          </a:r>
        </a:p>
      </dgm:t>
    </dgm:pt>
    <dgm:pt modelId="{BA82D0C7-A7FC-4904-ACFF-D6AFF8063808}" type="parTrans" cxnId="{C094FE9C-5E76-4799-86EF-E240B99B8E05}">
      <dgm:prSet/>
      <dgm:spPr/>
      <dgm:t>
        <a:bodyPr/>
        <a:lstStyle/>
        <a:p>
          <a:endParaRPr lang="en-US"/>
        </a:p>
      </dgm:t>
    </dgm:pt>
    <dgm:pt modelId="{DB996360-3512-49F0-B70D-F185D5CBC0FD}" type="sibTrans" cxnId="{C094FE9C-5E76-4799-86EF-E240B99B8E05}">
      <dgm:prSet/>
      <dgm:spPr/>
      <dgm:t>
        <a:bodyPr/>
        <a:lstStyle/>
        <a:p>
          <a:endParaRPr lang="en-US"/>
        </a:p>
      </dgm:t>
    </dgm:pt>
    <dgm:pt modelId="{E61D6137-C3BB-4915-9C63-D853F4A23B28}">
      <dgm:prSet/>
      <dgm:spPr/>
      <dgm:t>
        <a:bodyPr/>
        <a:lstStyle/>
        <a:p>
          <a:r>
            <a:rPr lang="en-US"/>
            <a:t>Delaware County Prison begins dispensing</a:t>
          </a:r>
        </a:p>
      </dgm:t>
    </dgm:pt>
    <dgm:pt modelId="{1E0957E0-DB4E-4B20-98B6-7C90E9B86738}" type="parTrans" cxnId="{30471A8E-38F9-42BA-965F-D200FB2B83D5}">
      <dgm:prSet/>
      <dgm:spPr/>
      <dgm:t>
        <a:bodyPr/>
        <a:lstStyle/>
        <a:p>
          <a:endParaRPr lang="en-US"/>
        </a:p>
      </dgm:t>
    </dgm:pt>
    <dgm:pt modelId="{7A8F1135-E152-4669-9CB7-EB18BAAF9BAD}" type="sibTrans" cxnId="{30471A8E-38F9-42BA-965F-D200FB2B83D5}">
      <dgm:prSet/>
      <dgm:spPr/>
      <dgm:t>
        <a:bodyPr/>
        <a:lstStyle/>
        <a:p>
          <a:endParaRPr lang="en-US"/>
        </a:p>
      </dgm:t>
    </dgm:pt>
    <dgm:pt modelId="{74CB4BDE-FB4E-449A-AC53-EEA272DE6C98}" type="pres">
      <dgm:prSet presAssocID="{C9AA52B1-68C7-4783-807B-F56E34D154DB}" presName="root" presStyleCnt="0">
        <dgm:presLayoutVars>
          <dgm:chMax/>
          <dgm:chPref/>
          <dgm:animLvl val="lvl"/>
        </dgm:presLayoutVars>
      </dgm:prSet>
      <dgm:spPr/>
    </dgm:pt>
    <dgm:pt modelId="{132C8F2E-B59B-4B31-96A9-A17F7F992082}" type="pres">
      <dgm:prSet presAssocID="{C9AA52B1-68C7-4783-807B-F56E34D154DB}" presName="divider" presStyleLbl="fgAcc1" presStyleIdx="0" presStyleCnt="9"/>
      <dgm:spPr>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gm:spPr>
    </dgm:pt>
    <dgm:pt modelId="{89FC4807-DA7A-425D-B3B4-2522F0EB209D}" type="pres">
      <dgm:prSet presAssocID="{C9AA52B1-68C7-4783-807B-F56E34D154DB}" presName="nodes" presStyleCnt="0">
        <dgm:presLayoutVars>
          <dgm:chMax/>
          <dgm:chPref/>
          <dgm:animLvl val="lvl"/>
        </dgm:presLayoutVars>
      </dgm:prSet>
      <dgm:spPr/>
    </dgm:pt>
    <dgm:pt modelId="{E9B02ADD-73C8-41EF-865E-8B7D7F1B6663}" type="pres">
      <dgm:prSet presAssocID="{61B250BD-7320-4416-832D-50C3FDA5C3E7}" presName="composite" presStyleCnt="0"/>
      <dgm:spPr/>
    </dgm:pt>
    <dgm:pt modelId="{7BC4EB54-8B15-47D3-B92B-5B35828AE680}" type="pres">
      <dgm:prSet presAssocID="{61B250BD-7320-4416-832D-50C3FDA5C3E7}" presName="ConnectorPoint" presStyleLbl="lnNode1" presStyleIdx="0" presStyleCnt="8"/>
      <dgm:spPr>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D4A11887-2E71-4568-B7E4-E91DE0694ACF}" type="pres">
      <dgm:prSet presAssocID="{61B250BD-7320-4416-832D-50C3FDA5C3E7}" presName="DropPinPlaceHolder" presStyleCnt="0"/>
      <dgm:spPr/>
    </dgm:pt>
    <dgm:pt modelId="{DD97F8F2-3A14-4421-A963-DE61CC2FCCB1}" type="pres">
      <dgm:prSet presAssocID="{61B250BD-7320-4416-832D-50C3FDA5C3E7}" presName="DropPin" presStyleLbl="alignNode1" presStyleIdx="0" presStyleCnt="8"/>
      <dgm:spPr/>
    </dgm:pt>
    <dgm:pt modelId="{5ADD7352-BA49-4041-8869-98F6E2892E12}" type="pres">
      <dgm:prSet presAssocID="{61B250BD-7320-4416-832D-50C3FDA5C3E7}" presName="Ellipse" presStyleLbl="fgAcc1" presStyleIdx="1" presStyleCnt="9"/>
      <dgm:spPr>
        <a:solidFill>
          <a:schemeClr val="lt1">
            <a:alpha val="90000"/>
            <a:hueOff val="0"/>
            <a:satOff val="0"/>
            <a:lumOff val="0"/>
            <a:alphaOff val="0"/>
          </a:schemeClr>
        </a:solidFill>
        <a:ln w="12700" cap="flat" cmpd="sng" algn="ctr">
          <a:noFill/>
          <a:prstDash val="solid"/>
          <a:miter lim="800000"/>
        </a:ln>
        <a:effectLst/>
      </dgm:spPr>
    </dgm:pt>
    <dgm:pt modelId="{7115ADF8-E87A-4BA2-9D61-8C7A027ED11F}" type="pres">
      <dgm:prSet presAssocID="{61B250BD-7320-4416-832D-50C3FDA5C3E7}" presName="L2TextContainer" presStyleLbl="revTx" presStyleIdx="0" presStyleCnt="16">
        <dgm:presLayoutVars>
          <dgm:bulletEnabled val="1"/>
        </dgm:presLayoutVars>
      </dgm:prSet>
      <dgm:spPr/>
    </dgm:pt>
    <dgm:pt modelId="{E868C622-BCCB-4683-BB46-C38DA93B14C8}" type="pres">
      <dgm:prSet presAssocID="{61B250BD-7320-4416-832D-50C3FDA5C3E7}" presName="L1TextContainer" presStyleLbl="revTx" presStyleIdx="1" presStyleCnt="16">
        <dgm:presLayoutVars>
          <dgm:chMax val="1"/>
          <dgm:chPref val="1"/>
          <dgm:bulletEnabled val="1"/>
        </dgm:presLayoutVars>
      </dgm:prSet>
      <dgm:spPr/>
    </dgm:pt>
    <dgm:pt modelId="{06E6073A-0289-4371-BB36-94F07E94E3CC}" type="pres">
      <dgm:prSet presAssocID="{61B250BD-7320-4416-832D-50C3FDA5C3E7}" presName="ConnectLine" presStyleLbl="sibTrans1D1" presStyleIdx="0" presStyleCnt="8"/>
      <dgm:spPr>
        <a:noFill/>
        <a:ln w="12700" cap="flat" cmpd="sng" algn="ctr">
          <a:solidFill>
            <a:schemeClr val="accent2">
              <a:hueOff val="0"/>
              <a:satOff val="0"/>
              <a:lumOff val="0"/>
              <a:alphaOff val="0"/>
            </a:schemeClr>
          </a:solidFill>
          <a:prstDash val="dash"/>
          <a:miter lim="800000"/>
        </a:ln>
        <a:effectLst/>
      </dgm:spPr>
    </dgm:pt>
    <dgm:pt modelId="{9484700C-7BE7-4BCC-80DF-774F29CE9512}" type="pres">
      <dgm:prSet presAssocID="{61B250BD-7320-4416-832D-50C3FDA5C3E7}" presName="EmptyPlaceHolder" presStyleCnt="0"/>
      <dgm:spPr/>
    </dgm:pt>
    <dgm:pt modelId="{C09E4C6E-8102-4BE6-9F6D-997683F593CB}" type="pres">
      <dgm:prSet presAssocID="{04447EF8-D833-4CC1-B1F8-698707FF63DC}" presName="spaceBetweenRectangles" presStyleCnt="0"/>
      <dgm:spPr/>
    </dgm:pt>
    <dgm:pt modelId="{78C3A8B5-1832-4BCD-972F-2F4035834F58}" type="pres">
      <dgm:prSet presAssocID="{5B9097B1-5E74-44C2-8F61-35CA8E26D293}" presName="composite" presStyleCnt="0"/>
      <dgm:spPr/>
    </dgm:pt>
    <dgm:pt modelId="{E1D42850-8629-4F73-B13D-1AA222E30AE3}" type="pres">
      <dgm:prSet presAssocID="{5B9097B1-5E74-44C2-8F61-35CA8E26D293}" presName="ConnectorPoint" presStyleLbl="lnNode1" presStyleIdx="1" presStyleCnt="8"/>
      <dgm:spPr>
        <a:solidFill>
          <a:schemeClr val="accent2">
            <a:hueOff val="-207909"/>
            <a:satOff val="-11990"/>
            <a:lumOff val="1233"/>
            <a:alphaOff val="0"/>
          </a:schemeClr>
        </a:solidFill>
        <a:ln w="6350" cap="flat" cmpd="sng" algn="ctr">
          <a:solidFill>
            <a:schemeClr val="lt1">
              <a:hueOff val="0"/>
              <a:satOff val="0"/>
              <a:lumOff val="0"/>
              <a:alphaOff val="0"/>
            </a:schemeClr>
          </a:solidFill>
          <a:prstDash val="solid"/>
          <a:miter lim="800000"/>
        </a:ln>
        <a:effectLst/>
      </dgm:spPr>
    </dgm:pt>
    <dgm:pt modelId="{A7048055-3AF0-40F3-8ACF-8D7341414899}" type="pres">
      <dgm:prSet presAssocID="{5B9097B1-5E74-44C2-8F61-35CA8E26D293}" presName="DropPinPlaceHolder" presStyleCnt="0"/>
      <dgm:spPr/>
    </dgm:pt>
    <dgm:pt modelId="{D9FED9DA-F1BD-447E-9839-BDAE71440FA4}" type="pres">
      <dgm:prSet presAssocID="{5B9097B1-5E74-44C2-8F61-35CA8E26D293}" presName="DropPin" presStyleLbl="alignNode1" presStyleIdx="1" presStyleCnt="8"/>
      <dgm:spPr/>
    </dgm:pt>
    <dgm:pt modelId="{1A55D3A0-D091-4ACB-90E5-903FF80C011E}" type="pres">
      <dgm:prSet presAssocID="{5B9097B1-5E74-44C2-8F61-35CA8E26D293}" presName="Ellipse" presStyleLbl="fgAcc1" presStyleIdx="2" presStyleCnt="9"/>
      <dgm:spPr>
        <a:solidFill>
          <a:schemeClr val="lt1">
            <a:alpha val="90000"/>
            <a:hueOff val="0"/>
            <a:satOff val="0"/>
            <a:lumOff val="0"/>
            <a:alphaOff val="0"/>
          </a:schemeClr>
        </a:solidFill>
        <a:ln w="12700" cap="flat" cmpd="sng" algn="ctr">
          <a:noFill/>
          <a:prstDash val="solid"/>
          <a:miter lim="800000"/>
        </a:ln>
        <a:effectLst/>
      </dgm:spPr>
    </dgm:pt>
    <dgm:pt modelId="{7F7AE19D-E544-4DD5-9A39-7F1D5E5BF41A}" type="pres">
      <dgm:prSet presAssocID="{5B9097B1-5E74-44C2-8F61-35CA8E26D293}" presName="L2TextContainer" presStyleLbl="revTx" presStyleIdx="2" presStyleCnt="16">
        <dgm:presLayoutVars>
          <dgm:bulletEnabled val="1"/>
        </dgm:presLayoutVars>
      </dgm:prSet>
      <dgm:spPr/>
    </dgm:pt>
    <dgm:pt modelId="{E6F2D0C6-9F66-46A5-98F5-486C1E0607DB}" type="pres">
      <dgm:prSet presAssocID="{5B9097B1-5E74-44C2-8F61-35CA8E26D293}" presName="L1TextContainer" presStyleLbl="revTx" presStyleIdx="3" presStyleCnt="16">
        <dgm:presLayoutVars>
          <dgm:chMax val="1"/>
          <dgm:chPref val="1"/>
          <dgm:bulletEnabled val="1"/>
        </dgm:presLayoutVars>
      </dgm:prSet>
      <dgm:spPr/>
    </dgm:pt>
    <dgm:pt modelId="{F4E1885F-F5D9-4F62-A3BB-4B96DA8BC00F}" type="pres">
      <dgm:prSet presAssocID="{5B9097B1-5E74-44C2-8F61-35CA8E26D293}" presName="ConnectLine" presStyleLbl="sibTrans1D1" presStyleIdx="1" presStyleCnt="8"/>
      <dgm:spPr>
        <a:noFill/>
        <a:ln w="12700" cap="flat" cmpd="sng" algn="ctr">
          <a:solidFill>
            <a:schemeClr val="accent2">
              <a:hueOff val="-207909"/>
              <a:satOff val="-11990"/>
              <a:lumOff val="1233"/>
              <a:alphaOff val="0"/>
            </a:schemeClr>
          </a:solidFill>
          <a:prstDash val="dash"/>
          <a:miter lim="800000"/>
        </a:ln>
        <a:effectLst/>
      </dgm:spPr>
    </dgm:pt>
    <dgm:pt modelId="{95F3B2A2-A14F-4E25-A0E8-D8D5D62327A7}" type="pres">
      <dgm:prSet presAssocID="{5B9097B1-5E74-44C2-8F61-35CA8E26D293}" presName="EmptyPlaceHolder" presStyleCnt="0"/>
      <dgm:spPr/>
    </dgm:pt>
    <dgm:pt modelId="{9939308D-C26B-440B-A84E-9A13588037FE}" type="pres">
      <dgm:prSet presAssocID="{18C877BB-7E80-450D-8E27-DECF6F17A149}" presName="spaceBetweenRectangles" presStyleCnt="0"/>
      <dgm:spPr/>
    </dgm:pt>
    <dgm:pt modelId="{010FC121-A814-41F4-837E-66FB85509384}" type="pres">
      <dgm:prSet presAssocID="{2CDC65FF-0B96-4AE8-988B-54AB884A0C94}" presName="composite" presStyleCnt="0"/>
      <dgm:spPr/>
    </dgm:pt>
    <dgm:pt modelId="{AA4226A3-930D-4CD7-A389-848D553C2C8E}" type="pres">
      <dgm:prSet presAssocID="{2CDC65FF-0B96-4AE8-988B-54AB884A0C94}" presName="ConnectorPoint" presStyleLbl="lnNode1" presStyleIdx="2" presStyleCnt="8"/>
      <dgm:spPr>
        <a:solidFill>
          <a:schemeClr val="accent2">
            <a:hueOff val="-415818"/>
            <a:satOff val="-23979"/>
            <a:lumOff val="2465"/>
            <a:alphaOff val="0"/>
          </a:schemeClr>
        </a:solidFill>
        <a:ln w="6350" cap="flat" cmpd="sng" algn="ctr">
          <a:solidFill>
            <a:schemeClr val="lt1">
              <a:hueOff val="0"/>
              <a:satOff val="0"/>
              <a:lumOff val="0"/>
              <a:alphaOff val="0"/>
            </a:schemeClr>
          </a:solidFill>
          <a:prstDash val="solid"/>
          <a:miter lim="800000"/>
        </a:ln>
        <a:effectLst/>
      </dgm:spPr>
    </dgm:pt>
    <dgm:pt modelId="{1C5571DF-9CC6-4B7B-AF38-C4C3906CE18D}" type="pres">
      <dgm:prSet presAssocID="{2CDC65FF-0B96-4AE8-988B-54AB884A0C94}" presName="DropPinPlaceHolder" presStyleCnt="0"/>
      <dgm:spPr/>
    </dgm:pt>
    <dgm:pt modelId="{9028CD79-154F-49BC-A800-3CA7AE33EBFE}" type="pres">
      <dgm:prSet presAssocID="{2CDC65FF-0B96-4AE8-988B-54AB884A0C94}" presName="DropPin" presStyleLbl="alignNode1" presStyleIdx="2" presStyleCnt="8"/>
      <dgm:spPr/>
    </dgm:pt>
    <dgm:pt modelId="{ABABE856-7BCA-4B09-A1B5-884D138CACA5}" type="pres">
      <dgm:prSet presAssocID="{2CDC65FF-0B96-4AE8-988B-54AB884A0C94}" presName="Ellipse" presStyleLbl="fgAcc1" presStyleIdx="3" presStyleCnt="9"/>
      <dgm:spPr>
        <a:solidFill>
          <a:schemeClr val="lt1">
            <a:alpha val="90000"/>
            <a:hueOff val="0"/>
            <a:satOff val="0"/>
            <a:lumOff val="0"/>
            <a:alphaOff val="0"/>
          </a:schemeClr>
        </a:solidFill>
        <a:ln w="12700" cap="flat" cmpd="sng" algn="ctr">
          <a:noFill/>
          <a:prstDash val="solid"/>
          <a:miter lim="800000"/>
        </a:ln>
        <a:effectLst/>
      </dgm:spPr>
    </dgm:pt>
    <dgm:pt modelId="{2BB52D44-30E8-4632-A266-52E3BDC3E133}" type="pres">
      <dgm:prSet presAssocID="{2CDC65FF-0B96-4AE8-988B-54AB884A0C94}" presName="L2TextContainer" presStyleLbl="revTx" presStyleIdx="4" presStyleCnt="16">
        <dgm:presLayoutVars>
          <dgm:bulletEnabled val="1"/>
        </dgm:presLayoutVars>
      </dgm:prSet>
      <dgm:spPr/>
    </dgm:pt>
    <dgm:pt modelId="{3B32AD2E-40D1-4E68-9BA1-FCC61291D67D}" type="pres">
      <dgm:prSet presAssocID="{2CDC65FF-0B96-4AE8-988B-54AB884A0C94}" presName="L1TextContainer" presStyleLbl="revTx" presStyleIdx="5" presStyleCnt="16">
        <dgm:presLayoutVars>
          <dgm:chMax val="1"/>
          <dgm:chPref val="1"/>
          <dgm:bulletEnabled val="1"/>
        </dgm:presLayoutVars>
      </dgm:prSet>
      <dgm:spPr/>
    </dgm:pt>
    <dgm:pt modelId="{1CCB1797-71DE-4775-B18E-2A1A8334F7FA}" type="pres">
      <dgm:prSet presAssocID="{2CDC65FF-0B96-4AE8-988B-54AB884A0C94}" presName="ConnectLine" presStyleLbl="sibTrans1D1" presStyleIdx="2" presStyleCnt="8"/>
      <dgm:spPr>
        <a:noFill/>
        <a:ln w="12700" cap="flat" cmpd="sng" algn="ctr">
          <a:solidFill>
            <a:schemeClr val="accent2">
              <a:hueOff val="-415818"/>
              <a:satOff val="-23979"/>
              <a:lumOff val="2465"/>
              <a:alphaOff val="0"/>
            </a:schemeClr>
          </a:solidFill>
          <a:prstDash val="dash"/>
          <a:miter lim="800000"/>
        </a:ln>
        <a:effectLst/>
      </dgm:spPr>
    </dgm:pt>
    <dgm:pt modelId="{A3B84EEB-BFCA-4B10-B813-A573E5A25340}" type="pres">
      <dgm:prSet presAssocID="{2CDC65FF-0B96-4AE8-988B-54AB884A0C94}" presName="EmptyPlaceHolder" presStyleCnt="0"/>
      <dgm:spPr/>
    </dgm:pt>
    <dgm:pt modelId="{D1BE90A3-913A-4197-8252-36613C4D6B89}" type="pres">
      <dgm:prSet presAssocID="{44080D99-0F12-4922-9BAF-422C1AC3FC00}" presName="spaceBetweenRectangles" presStyleCnt="0"/>
      <dgm:spPr/>
    </dgm:pt>
    <dgm:pt modelId="{E9A01F7A-9DF6-40F8-911C-EFF9FD6BCEAD}" type="pres">
      <dgm:prSet presAssocID="{DBE8F1FF-6D93-436F-A01E-F353D4339891}" presName="composite" presStyleCnt="0"/>
      <dgm:spPr/>
    </dgm:pt>
    <dgm:pt modelId="{894CF862-F9C2-438C-A780-ECD63822F238}" type="pres">
      <dgm:prSet presAssocID="{DBE8F1FF-6D93-436F-A01E-F353D4339891}" presName="ConnectorPoint" presStyleLbl="lnNode1" presStyleIdx="3" presStyleCnt="8"/>
      <dgm:spPr>
        <a:solidFill>
          <a:schemeClr val="accent2">
            <a:hueOff val="-623727"/>
            <a:satOff val="-35969"/>
            <a:lumOff val="3698"/>
            <a:alphaOff val="0"/>
          </a:schemeClr>
        </a:solidFill>
        <a:ln w="6350" cap="flat" cmpd="sng" algn="ctr">
          <a:solidFill>
            <a:schemeClr val="lt1">
              <a:hueOff val="0"/>
              <a:satOff val="0"/>
              <a:lumOff val="0"/>
              <a:alphaOff val="0"/>
            </a:schemeClr>
          </a:solidFill>
          <a:prstDash val="solid"/>
          <a:miter lim="800000"/>
        </a:ln>
        <a:effectLst/>
      </dgm:spPr>
    </dgm:pt>
    <dgm:pt modelId="{5E58A718-A5C1-4F92-BF5C-50251117A114}" type="pres">
      <dgm:prSet presAssocID="{DBE8F1FF-6D93-436F-A01E-F353D4339891}" presName="DropPinPlaceHolder" presStyleCnt="0"/>
      <dgm:spPr/>
    </dgm:pt>
    <dgm:pt modelId="{2E589867-7797-4257-A698-A8F16C6971D9}" type="pres">
      <dgm:prSet presAssocID="{DBE8F1FF-6D93-436F-A01E-F353D4339891}" presName="DropPin" presStyleLbl="alignNode1" presStyleIdx="3" presStyleCnt="8"/>
      <dgm:spPr/>
    </dgm:pt>
    <dgm:pt modelId="{A02CBB10-9AEC-42A1-A8AC-7B1ABB4290F5}" type="pres">
      <dgm:prSet presAssocID="{DBE8F1FF-6D93-436F-A01E-F353D4339891}" presName="Ellipse" presStyleLbl="fgAcc1" presStyleIdx="4" presStyleCnt="9"/>
      <dgm:spPr>
        <a:solidFill>
          <a:schemeClr val="lt1">
            <a:alpha val="90000"/>
            <a:hueOff val="0"/>
            <a:satOff val="0"/>
            <a:lumOff val="0"/>
            <a:alphaOff val="0"/>
          </a:schemeClr>
        </a:solidFill>
        <a:ln w="12700" cap="flat" cmpd="sng" algn="ctr">
          <a:noFill/>
          <a:prstDash val="solid"/>
          <a:miter lim="800000"/>
        </a:ln>
        <a:effectLst/>
      </dgm:spPr>
    </dgm:pt>
    <dgm:pt modelId="{249CA0A7-FCDA-4307-B629-022CD0D148E6}" type="pres">
      <dgm:prSet presAssocID="{DBE8F1FF-6D93-436F-A01E-F353D4339891}" presName="L2TextContainer" presStyleLbl="revTx" presStyleIdx="6" presStyleCnt="16">
        <dgm:presLayoutVars>
          <dgm:bulletEnabled val="1"/>
        </dgm:presLayoutVars>
      </dgm:prSet>
      <dgm:spPr/>
    </dgm:pt>
    <dgm:pt modelId="{4705ACAD-3EDD-419A-BB11-29D5B08EB527}" type="pres">
      <dgm:prSet presAssocID="{DBE8F1FF-6D93-436F-A01E-F353D4339891}" presName="L1TextContainer" presStyleLbl="revTx" presStyleIdx="7" presStyleCnt="16">
        <dgm:presLayoutVars>
          <dgm:chMax val="1"/>
          <dgm:chPref val="1"/>
          <dgm:bulletEnabled val="1"/>
        </dgm:presLayoutVars>
      </dgm:prSet>
      <dgm:spPr/>
    </dgm:pt>
    <dgm:pt modelId="{255B2895-17A1-4CCD-898B-21EA3195E496}" type="pres">
      <dgm:prSet presAssocID="{DBE8F1FF-6D93-436F-A01E-F353D4339891}" presName="ConnectLine" presStyleLbl="sibTrans1D1" presStyleIdx="3" presStyleCnt="8"/>
      <dgm:spPr>
        <a:noFill/>
        <a:ln w="12700" cap="flat" cmpd="sng" algn="ctr">
          <a:solidFill>
            <a:schemeClr val="accent2">
              <a:hueOff val="-623727"/>
              <a:satOff val="-35969"/>
              <a:lumOff val="3698"/>
              <a:alphaOff val="0"/>
            </a:schemeClr>
          </a:solidFill>
          <a:prstDash val="dash"/>
          <a:miter lim="800000"/>
        </a:ln>
        <a:effectLst/>
      </dgm:spPr>
    </dgm:pt>
    <dgm:pt modelId="{941E577A-926A-4D8F-8239-5EAFCE8E3947}" type="pres">
      <dgm:prSet presAssocID="{DBE8F1FF-6D93-436F-A01E-F353D4339891}" presName="EmptyPlaceHolder" presStyleCnt="0"/>
      <dgm:spPr/>
    </dgm:pt>
    <dgm:pt modelId="{2DB95A6E-25AC-4151-853F-CC538ED1C4C2}" type="pres">
      <dgm:prSet presAssocID="{25E7F35C-A330-4B50-8B8A-927DB81D0FD0}" presName="spaceBetweenRectangles" presStyleCnt="0"/>
      <dgm:spPr/>
    </dgm:pt>
    <dgm:pt modelId="{015D012D-69F5-4D64-9039-F2A5B58367B2}" type="pres">
      <dgm:prSet presAssocID="{9BD55DA0-4680-4814-B272-B2FA408991CD}" presName="composite" presStyleCnt="0"/>
      <dgm:spPr/>
    </dgm:pt>
    <dgm:pt modelId="{44612AD9-B22B-4EF1-A675-47406C2B7837}" type="pres">
      <dgm:prSet presAssocID="{9BD55DA0-4680-4814-B272-B2FA408991CD}" presName="ConnectorPoint" presStyleLbl="lnNode1" presStyleIdx="4" presStyleCnt="8"/>
      <dgm:spPr>
        <a:solidFill>
          <a:schemeClr val="accent2">
            <a:hueOff val="-831636"/>
            <a:satOff val="-47959"/>
            <a:lumOff val="4930"/>
            <a:alphaOff val="0"/>
          </a:schemeClr>
        </a:solidFill>
        <a:ln w="6350" cap="flat" cmpd="sng" algn="ctr">
          <a:solidFill>
            <a:schemeClr val="lt1">
              <a:hueOff val="0"/>
              <a:satOff val="0"/>
              <a:lumOff val="0"/>
              <a:alphaOff val="0"/>
            </a:schemeClr>
          </a:solidFill>
          <a:prstDash val="solid"/>
          <a:miter lim="800000"/>
        </a:ln>
        <a:effectLst/>
      </dgm:spPr>
    </dgm:pt>
    <dgm:pt modelId="{EB80CF4F-8F9F-48B3-90B8-C75B9B28A6D0}" type="pres">
      <dgm:prSet presAssocID="{9BD55DA0-4680-4814-B272-B2FA408991CD}" presName="DropPinPlaceHolder" presStyleCnt="0"/>
      <dgm:spPr/>
    </dgm:pt>
    <dgm:pt modelId="{CB54E63F-FE44-495E-BEEA-7D9E143D4F72}" type="pres">
      <dgm:prSet presAssocID="{9BD55DA0-4680-4814-B272-B2FA408991CD}" presName="DropPin" presStyleLbl="alignNode1" presStyleIdx="4" presStyleCnt="8"/>
      <dgm:spPr/>
    </dgm:pt>
    <dgm:pt modelId="{92D4AAC1-1F6A-4E0D-A573-CF1EFC514493}" type="pres">
      <dgm:prSet presAssocID="{9BD55DA0-4680-4814-B272-B2FA408991CD}" presName="Ellipse" presStyleLbl="fgAcc1" presStyleIdx="5" presStyleCnt="9"/>
      <dgm:spPr>
        <a:solidFill>
          <a:schemeClr val="lt1">
            <a:alpha val="90000"/>
            <a:hueOff val="0"/>
            <a:satOff val="0"/>
            <a:lumOff val="0"/>
            <a:alphaOff val="0"/>
          </a:schemeClr>
        </a:solidFill>
        <a:ln w="12700" cap="flat" cmpd="sng" algn="ctr">
          <a:noFill/>
          <a:prstDash val="solid"/>
          <a:miter lim="800000"/>
        </a:ln>
        <a:effectLst/>
      </dgm:spPr>
    </dgm:pt>
    <dgm:pt modelId="{2326681E-855A-4DF9-9308-8ED1322BB69F}" type="pres">
      <dgm:prSet presAssocID="{9BD55DA0-4680-4814-B272-B2FA408991CD}" presName="L2TextContainer" presStyleLbl="revTx" presStyleIdx="8" presStyleCnt="16">
        <dgm:presLayoutVars>
          <dgm:bulletEnabled val="1"/>
        </dgm:presLayoutVars>
      </dgm:prSet>
      <dgm:spPr/>
    </dgm:pt>
    <dgm:pt modelId="{30C31BC3-BA49-4689-92B7-EF720A899F2B}" type="pres">
      <dgm:prSet presAssocID="{9BD55DA0-4680-4814-B272-B2FA408991CD}" presName="L1TextContainer" presStyleLbl="revTx" presStyleIdx="9" presStyleCnt="16">
        <dgm:presLayoutVars>
          <dgm:chMax val="1"/>
          <dgm:chPref val="1"/>
          <dgm:bulletEnabled val="1"/>
        </dgm:presLayoutVars>
      </dgm:prSet>
      <dgm:spPr/>
    </dgm:pt>
    <dgm:pt modelId="{038EF9FC-10E0-4684-9608-1E925DA817ED}" type="pres">
      <dgm:prSet presAssocID="{9BD55DA0-4680-4814-B272-B2FA408991CD}" presName="ConnectLine" presStyleLbl="sibTrans1D1" presStyleIdx="4" presStyleCnt="8"/>
      <dgm:spPr>
        <a:noFill/>
        <a:ln w="12700" cap="flat" cmpd="sng" algn="ctr">
          <a:solidFill>
            <a:schemeClr val="accent2">
              <a:hueOff val="-831636"/>
              <a:satOff val="-47959"/>
              <a:lumOff val="4930"/>
              <a:alphaOff val="0"/>
            </a:schemeClr>
          </a:solidFill>
          <a:prstDash val="dash"/>
          <a:miter lim="800000"/>
        </a:ln>
        <a:effectLst/>
      </dgm:spPr>
    </dgm:pt>
    <dgm:pt modelId="{4DD199C8-A1A3-4AEA-AF40-703A801AB97A}" type="pres">
      <dgm:prSet presAssocID="{9BD55DA0-4680-4814-B272-B2FA408991CD}" presName="EmptyPlaceHolder" presStyleCnt="0"/>
      <dgm:spPr/>
    </dgm:pt>
    <dgm:pt modelId="{DF371497-D58E-4869-93C0-C11595D84EDA}" type="pres">
      <dgm:prSet presAssocID="{7346149D-DAB7-43E2-8024-E7EB8F18EA51}" presName="spaceBetweenRectangles" presStyleCnt="0"/>
      <dgm:spPr/>
    </dgm:pt>
    <dgm:pt modelId="{62F8BB2C-2A0D-4A96-B72C-DB572332C513}" type="pres">
      <dgm:prSet presAssocID="{AC0BC1F7-CCEB-4590-AE10-2629DF2A14F5}" presName="composite" presStyleCnt="0"/>
      <dgm:spPr/>
    </dgm:pt>
    <dgm:pt modelId="{F633AFF4-25A2-4156-95F9-AB5A23B39EA9}" type="pres">
      <dgm:prSet presAssocID="{AC0BC1F7-CCEB-4590-AE10-2629DF2A14F5}" presName="ConnectorPoint" presStyleLbl="lnNode1" presStyleIdx="5" presStyleCnt="8"/>
      <dgm:spPr>
        <a:solidFill>
          <a:schemeClr val="accent2">
            <a:hueOff val="-1039545"/>
            <a:satOff val="-59949"/>
            <a:lumOff val="6163"/>
            <a:alphaOff val="0"/>
          </a:schemeClr>
        </a:solidFill>
        <a:ln w="6350" cap="flat" cmpd="sng" algn="ctr">
          <a:solidFill>
            <a:schemeClr val="lt1">
              <a:hueOff val="0"/>
              <a:satOff val="0"/>
              <a:lumOff val="0"/>
              <a:alphaOff val="0"/>
            </a:schemeClr>
          </a:solidFill>
          <a:prstDash val="solid"/>
          <a:miter lim="800000"/>
        </a:ln>
        <a:effectLst/>
      </dgm:spPr>
    </dgm:pt>
    <dgm:pt modelId="{4001D286-5156-4F72-9869-8A2D6A5B9EAA}" type="pres">
      <dgm:prSet presAssocID="{AC0BC1F7-CCEB-4590-AE10-2629DF2A14F5}" presName="DropPinPlaceHolder" presStyleCnt="0"/>
      <dgm:spPr/>
    </dgm:pt>
    <dgm:pt modelId="{EFB889E1-A04E-458B-9D9B-36AA0E991159}" type="pres">
      <dgm:prSet presAssocID="{AC0BC1F7-CCEB-4590-AE10-2629DF2A14F5}" presName="DropPin" presStyleLbl="alignNode1" presStyleIdx="5" presStyleCnt="8"/>
      <dgm:spPr/>
    </dgm:pt>
    <dgm:pt modelId="{CD10973D-F913-4220-9A0B-E5EA1B7B6E41}" type="pres">
      <dgm:prSet presAssocID="{AC0BC1F7-CCEB-4590-AE10-2629DF2A14F5}" presName="Ellipse" presStyleLbl="fgAcc1" presStyleIdx="6" presStyleCnt="9"/>
      <dgm:spPr>
        <a:solidFill>
          <a:schemeClr val="lt1">
            <a:alpha val="90000"/>
            <a:hueOff val="0"/>
            <a:satOff val="0"/>
            <a:lumOff val="0"/>
            <a:alphaOff val="0"/>
          </a:schemeClr>
        </a:solidFill>
        <a:ln w="12700" cap="flat" cmpd="sng" algn="ctr">
          <a:noFill/>
          <a:prstDash val="solid"/>
          <a:miter lim="800000"/>
        </a:ln>
        <a:effectLst/>
      </dgm:spPr>
    </dgm:pt>
    <dgm:pt modelId="{6F66EA69-26F8-45EF-9FC6-A1E469DB843A}" type="pres">
      <dgm:prSet presAssocID="{AC0BC1F7-CCEB-4590-AE10-2629DF2A14F5}" presName="L2TextContainer" presStyleLbl="revTx" presStyleIdx="10" presStyleCnt="16">
        <dgm:presLayoutVars>
          <dgm:bulletEnabled val="1"/>
        </dgm:presLayoutVars>
      </dgm:prSet>
      <dgm:spPr/>
    </dgm:pt>
    <dgm:pt modelId="{C1F30508-6372-4963-A405-D4991DE68372}" type="pres">
      <dgm:prSet presAssocID="{AC0BC1F7-CCEB-4590-AE10-2629DF2A14F5}" presName="L1TextContainer" presStyleLbl="revTx" presStyleIdx="11" presStyleCnt="16">
        <dgm:presLayoutVars>
          <dgm:chMax val="1"/>
          <dgm:chPref val="1"/>
          <dgm:bulletEnabled val="1"/>
        </dgm:presLayoutVars>
      </dgm:prSet>
      <dgm:spPr/>
    </dgm:pt>
    <dgm:pt modelId="{1EC3E40B-E838-428C-967A-9CBDE6064CFD}" type="pres">
      <dgm:prSet presAssocID="{AC0BC1F7-CCEB-4590-AE10-2629DF2A14F5}" presName="ConnectLine" presStyleLbl="sibTrans1D1" presStyleIdx="5" presStyleCnt="8"/>
      <dgm:spPr>
        <a:noFill/>
        <a:ln w="12700" cap="flat" cmpd="sng" algn="ctr">
          <a:solidFill>
            <a:schemeClr val="accent2">
              <a:hueOff val="-1039545"/>
              <a:satOff val="-59949"/>
              <a:lumOff val="6163"/>
              <a:alphaOff val="0"/>
            </a:schemeClr>
          </a:solidFill>
          <a:prstDash val="dash"/>
          <a:miter lim="800000"/>
        </a:ln>
        <a:effectLst/>
      </dgm:spPr>
    </dgm:pt>
    <dgm:pt modelId="{8EBAB393-12E7-472B-BDC5-0F827089C1FE}" type="pres">
      <dgm:prSet presAssocID="{AC0BC1F7-CCEB-4590-AE10-2629DF2A14F5}" presName="EmptyPlaceHolder" presStyleCnt="0"/>
      <dgm:spPr/>
    </dgm:pt>
    <dgm:pt modelId="{9515D9B0-C4A6-4B86-94E6-B29B60331B8F}" type="pres">
      <dgm:prSet presAssocID="{5FAACF15-9265-47BA-816C-2E79F197B13C}" presName="spaceBetweenRectangles" presStyleCnt="0"/>
      <dgm:spPr/>
    </dgm:pt>
    <dgm:pt modelId="{E6A73185-04CC-478F-B9B2-3DAAF7EE401F}" type="pres">
      <dgm:prSet presAssocID="{39618531-0141-4018-8090-59A59457183E}" presName="composite" presStyleCnt="0"/>
      <dgm:spPr/>
    </dgm:pt>
    <dgm:pt modelId="{08536892-71B6-46B9-BE23-B73AA81704E3}" type="pres">
      <dgm:prSet presAssocID="{39618531-0141-4018-8090-59A59457183E}" presName="ConnectorPoint" presStyleLbl="lnNode1" presStyleIdx="6" presStyleCnt="8"/>
      <dgm:spPr>
        <a:solidFill>
          <a:schemeClr val="accent2">
            <a:hueOff val="-1247454"/>
            <a:satOff val="-71938"/>
            <a:lumOff val="7395"/>
            <a:alphaOff val="0"/>
          </a:schemeClr>
        </a:solidFill>
        <a:ln w="6350" cap="flat" cmpd="sng" algn="ctr">
          <a:solidFill>
            <a:schemeClr val="lt1">
              <a:hueOff val="0"/>
              <a:satOff val="0"/>
              <a:lumOff val="0"/>
              <a:alphaOff val="0"/>
            </a:schemeClr>
          </a:solidFill>
          <a:prstDash val="solid"/>
          <a:miter lim="800000"/>
        </a:ln>
        <a:effectLst/>
      </dgm:spPr>
    </dgm:pt>
    <dgm:pt modelId="{3AA42AFB-4372-4DDE-98A8-5BBD8CF6FA00}" type="pres">
      <dgm:prSet presAssocID="{39618531-0141-4018-8090-59A59457183E}" presName="DropPinPlaceHolder" presStyleCnt="0"/>
      <dgm:spPr/>
    </dgm:pt>
    <dgm:pt modelId="{8CFFF251-0FC8-43BF-90BD-C1B4E737C86F}" type="pres">
      <dgm:prSet presAssocID="{39618531-0141-4018-8090-59A59457183E}" presName="DropPin" presStyleLbl="alignNode1" presStyleIdx="6" presStyleCnt="8"/>
      <dgm:spPr/>
    </dgm:pt>
    <dgm:pt modelId="{F8B7A076-6CD2-48AC-8C99-870AF87F8F21}" type="pres">
      <dgm:prSet presAssocID="{39618531-0141-4018-8090-59A59457183E}" presName="Ellipse" presStyleLbl="fgAcc1" presStyleIdx="7" presStyleCnt="9"/>
      <dgm:spPr>
        <a:solidFill>
          <a:schemeClr val="lt1">
            <a:alpha val="90000"/>
            <a:hueOff val="0"/>
            <a:satOff val="0"/>
            <a:lumOff val="0"/>
            <a:alphaOff val="0"/>
          </a:schemeClr>
        </a:solidFill>
        <a:ln w="12700" cap="flat" cmpd="sng" algn="ctr">
          <a:noFill/>
          <a:prstDash val="solid"/>
          <a:miter lim="800000"/>
        </a:ln>
        <a:effectLst/>
      </dgm:spPr>
    </dgm:pt>
    <dgm:pt modelId="{9843780D-5806-4991-A15A-A1D6D34F0551}" type="pres">
      <dgm:prSet presAssocID="{39618531-0141-4018-8090-59A59457183E}" presName="L2TextContainer" presStyleLbl="revTx" presStyleIdx="12" presStyleCnt="16">
        <dgm:presLayoutVars>
          <dgm:bulletEnabled val="1"/>
        </dgm:presLayoutVars>
      </dgm:prSet>
      <dgm:spPr/>
    </dgm:pt>
    <dgm:pt modelId="{00708E31-93F4-4E06-BE51-20A10275497A}" type="pres">
      <dgm:prSet presAssocID="{39618531-0141-4018-8090-59A59457183E}" presName="L1TextContainer" presStyleLbl="revTx" presStyleIdx="13" presStyleCnt="16">
        <dgm:presLayoutVars>
          <dgm:chMax val="1"/>
          <dgm:chPref val="1"/>
          <dgm:bulletEnabled val="1"/>
        </dgm:presLayoutVars>
      </dgm:prSet>
      <dgm:spPr/>
    </dgm:pt>
    <dgm:pt modelId="{1F5E7574-A09B-457F-B0CD-9EF031C3EEBC}" type="pres">
      <dgm:prSet presAssocID="{39618531-0141-4018-8090-59A59457183E}" presName="ConnectLine" presStyleLbl="sibTrans1D1" presStyleIdx="6" presStyleCnt="8"/>
      <dgm:spPr>
        <a:noFill/>
        <a:ln w="12700" cap="flat" cmpd="sng" algn="ctr">
          <a:solidFill>
            <a:schemeClr val="accent2">
              <a:hueOff val="-1247454"/>
              <a:satOff val="-71938"/>
              <a:lumOff val="7395"/>
              <a:alphaOff val="0"/>
            </a:schemeClr>
          </a:solidFill>
          <a:prstDash val="dash"/>
          <a:miter lim="800000"/>
        </a:ln>
        <a:effectLst/>
      </dgm:spPr>
    </dgm:pt>
    <dgm:pt modelId="{6EC5AFD6-EEAD-4FE2-BA35-D121E5E977FE}" type="pres">
      <dgm:prSet presAssocID="{39618531-0141-4018-8090-59A59457183E}" presName="EmptyPlaceHolder" presStyleCnt="0"/>
      <dgm:spPr/>
    </dgm:pt>
    <dgm:pt modelId="{CF46300A-DAC6-43BD-A75C-20C7749B96B0}" type="pres">
      <dgm:prSet presAssocID="{2DBE0DAF-9AAA-4C30-B940-3E6B4B399EC2}" presName="spaceBetweenRectangles" presStyleCnt="0"/>
      <dgm:spPr/>
    </dgm:pt>
    <dgm:pt modelId="{6A40A3AD-D9F3-41A8-9CC4-2C5AF2C799B1}" type="pres">
      <dgm:prSet presAssocID="{F6AEF811-3AA8-45A4-AD6B-3DE1829EBAA6}" presName="composite" presStyleCnt="0"/>
      <dgm:spPr/>
    </dgm:pt>
    <dgm:pt modelId="{1C7608C4-93DB-45EE-B9C8-B4DF0F31D420}" type="pres">
      <dgm:prSet presAssocID="{F6AEF811-3AA8-45A4-AD6B-3DE1829EBAA6}" presName="ConnectorPoint" presStyleLbl="lnNode1" presStyleIdx="7" presStyleCnt="8"/>
      <dgm:spPr>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gm:spPr>
    </dgm:pt>
    <dgm:pt modelId="{0F04DE89-F50C-4077-8041-3AF58D19F006}" type="pres">
      <dgm:prSet presAssocID="{F6AEF811-3AA8-45A4-AD6B-3DE1829EBAA6}" presName="DropPinPlaceHolder" presStyleCnt="0"/>
      <dgm:spPr/>
    </dgm:pt>
    <dgm:pt modelId="{2B7789D3-DAD1-43BC-95D2-41F5728C7E0A}" type="pres">
      <dgm:prSet presAssocID="{F6AEF811-3AA8-45A4-AD6B-3DE1829EBAA6}" presName="DropPin" presStyleLbl="alignNode1" presStyleIdx="7" presStyleCnt="8"/>
      <dgm:spPr/>
    </dgm:pt>
    <dgm:pt modelId="{E2EDC505-DF2F-4A0E-9889-F704924E7E8D}" type="pres">
      <dgm:prSet presAssocID="{F6AEF811-3AA8-45A4-AD6B-3DE1829EBAA6}" presName="Ellipse" presStyleLbl="fgAcc1" presStyleIdx="8" presStyleCnt="9"/>
      <dgm:spPr>
        <a:solidFill>
          <a:schemeClr val="lt1">
            <a:alpha val="90000"/>
            <a:hueOff val="0"/>
            <a:satOff val="0"/>
            <a:lumOff val="0"/>
            <a:alphaOff val="0"/>
          </a:schemeClr>
        </a:solidFill>
        <a:ln w="12700" cap="flat" cmpd="sng" algn="ctr">
          <a:noFill/>
          <a:prstDash val="solid"/>
          <a:miter lim="800000"/>
        </a:ln>
        <a:effectLst/>
      </dgm:spPr>
    </dgm:pt>
    <dgm:pt modelId="{EA902E5D-2A18-4380-BBEF-F464D80AF4D9}" type="pres">
      <dgm:prSet presAssocID="{F6AEF811-3AA8-45A4-AD6B-3DE1829EBAA6}" presName="L2TextContainer" presStyleLbl="revTx" presStyleIdx="14" presStyleCnt="16">
        <dgm:presLayoutVars>
          <dgm:bulletEnabled val="1"/>
        </dgm:presLayoutVars>
      </dgm:prSet>
      <dgm:spPr/>
    </dgm:pt>
    <dgm:pt modelId="{2B1791EC-8AC2-4416-ABE0-859CF213110C}" type="pres">
      <dgm:prSet presAssocID="{F6AEF811-3AA8-45A4-AD6B-3DE1829EBAA6}" presName="L1TextContainer" presStyleLbl="revTx" presStyleIdx="15" presStyleCnt="16">
        <dgm:presLayoutVars>
          <dgm:chMax val="1"/>
          <dgm:chPref val="1"/>
          <dgm:bulletEnabled val="1"/>
        </dgm:presLayoutVars>
      </dgm:prSet>
      <dgm:spPr/>
    </dgm:pt>
    <dgm:pt modelId="{7279CA42-01DA-46FC-9506-9C227467C665}" type="pres">
      <dgm:prSet presAssocID="{F6AEF811-3AA8-45A4-AD6B-3DE1829EBAA6}" presName="ConnectLine" presStyleLbl="sibTrans1D1" presStyleIdx="7" presStyleCnt="8"/>
      <dgm:spPr>
        <a:noFill/>
        <a:ln w="12700" cap="flat" cmpd="sng" algn="ctr">
          <a:solidFill>
            <a:schemeClr val="accent2">
              <a:hueOff val="-1455363"/>
              <a:satOff val="-83928"/>
              <a:lumOff val="8628"/>
              <a:alphaOff val="0"/>
            </a:schemeClr>
          </a:solidFill>
          <a:prstDash val="dash"/>
          <a:miter lim="800000"/>
        </a:ln>
        <a:effectLst/>
      </dgm:spPr>
    </dgm:pt>
    <dgm:pt modelId="{071F270D-CF45-4D11-BC88-310F6748F706}" type="pres">
      <dgm:prSet presAssocID="{F6AEF811-3AA8-45A4-AD6B-3DE1829EBAA6}" presName="EmptyPlaceHolder" presStyleCnt="0"/>
      <dgm:spPr/>
    </dgm:pt>
  </dgm:ptLst>
  <dgm:cxnLst>
    <dgm:cxn modelId="{21A6EB1C-834F-489B-982E-5FD6409D2B06}" type="presOf" srcId="{135BDECE-D75F-437A-A2FE-8125752F5640}" destId="{2BB52D44-30E8-4632-A266-52E3BDC3E133}" srcOrd="0" destOrd="0" presId="urn:microsoft.com/office/officeart/2017/3/layout/DropPinTimeline"/>
    <dgm:cxn modelId="{2E280423-AC27-4FB9-BEAF-2786F0446E35}" type="presOf" srcId="{D731A182-CC2C-4BDF-9FA9-00BA148CEA6A}" destId="{6F66EA69-26F8-45EF-9FC6-A1E469DB843A}" srcOrd="0" destOrd="0" presId="urn:microsoft.com/office/officeart/2017/3/layout/DropPinTimeline"/>
    <dgm:cxn modelId="{95D14261-7071-4DDE-A0CC-DFBDA29C5962}" type="presOf" srcId="{D6D9F4B1-7386-4AEF-8C57-2132C51A3E08}" destId="{7F7AE19D-E544-4DD5-9A39-7F1D5E5BF41A}" srcOrd="0" destOrd="0" presId="urn:microsoft.com/office/officeart/2017/3/layout/DropPinTimeline"/>
    <dgm:cxn modelId="{15060145-E9F1-49A5-B883-BEA1B219FA8C}" srcId="{C9AA52B1-68C7-4783-807B-F56E34D154DB}" destId="{9BD55DA0-4680-4814-B272-B2FA408991CD}" srcOrd="4" destOrd="0" parTransId="{BFEBA83B-7B61-4E91-8EA9-D173BDC5B455}" sibTransId="{7346149D-DAB7-43E2-8024-E7EB8F18EA51}"/>
    <dgm:cxn modelId="{14EEA346-056B-47AA-8168-8527E770E2DE}" srcId="{2CDC65FF-0B96-4AE8-988B-54AB884A0C94}" destId="{135BDECE-D75F-437A-A2FE-8125752F5640}" srcOrd="0" destOrd="0" parTransId="{78CA7CDB-3F2E-446F-A8C4-9332AC3D0534}" sibTransId="{B32609B8-020B-429A-B8F0-FCBBDB5CF782}"/>
    <dgm:cxn modelId="{103D566C-9FD1-497A-889C-6E29628C01BE}" type="presOf" srcId="{320EB7EF-0A10-4A85-8A21-BEC25C767CB3}" destId="{7115ADF8-E87A-4BA2-9D61-8C7A027ED11F}" srcOrd="0" destOrd="0" presId="urn:microsoft.com/office/officeart/2017/3/layout/DropPinTimeline"/>
    <dgm:cxn modelId="{1B97F873-5E49-495C-AD4A-EBB26C9E50A2}" srcId="{C9AA52B1-68C7-4783-807B-F56E34D154DB}" destId="{DBE8F1FF-6D93-436F-A01E-F353D4339891}" srcOrd="3" destOrd="0" parTransId="{E1AC8DD2-384A-40FB-AA1D-37626C58B8B5}" sibTransId="{25E7F35C-A330-4B50-8B8A-927DB81D0FD0}"/>
    <dgm:cxn modelId="{1BA3157C-DF32-4E79-B967-0775A65E1CDE}" type="presOf" srcId="{5B9097B1-5E74-44C2-8F61-35CA8E26D293}" destId="{E6F2D0C6-9F66-46A5-98F5-486C1E0607DB}" srcOrd="0" destOrd="0" presId="urn:microsoft.com/office/officeart/2017/3/layout/DropPinTimeline"/>
    <dgm:cxn modelId="{4C739D83-FC67-4EFC-A90E-7F1131CFC02D}" type="presOf" srcId="{72CFA584-1FCC-48A6-939A-C94ED7BB9E6E}" destId="{9843780D-5806-4991-A15A-A1D6D34F0551}" srcOrd="0" destOrd="0" presId="urn:microsoft.com/office/officeart/2017/3/layout/DropPinTimeline"/>
    <dgm:cxn modelId="{F108A888-528B-46C1-B5E1-C82A86D64CFE}" srcId="{C9AA52B1-68C7-4783-807B-F56E34D154DB}" destId="{61B250BD-7320-4416-832D-50C3FDA5C3E7}" srcOrd="0" destOrd="0" parTransId="{01419238-2AEE-451E-B340-6AD156986ACE}" sibTransId="{04447EF8-D833-4CC1-B1F8-698707FF63DC}"/>
    <dgm:cxn modelId="{8596458B-BC4B-4CA4-B3D9-807701A05EF6}" type="presOf" srcId="{AC0BC1F7-CCEB-4590-AE10-2629DF2A14F5}" destId="{C1F30508-6372-4963-A405-D4991DE68372}" srcOrd="0" destOrd="0" presId="urn:microsoft.com/office/officeart/2017/3/layout/DropPinTimeline"/>
    <dgm:cxn modelId="{30471A8E-38F9-42BA-965F-D200FB2B83D5}" srcId="{F6AEF811-3AA8-45A4-AD6B-3DE1829EBAA6}" destId="{E61D6137-C3BB-4915-9C63-D853F4A23B28}" srcOrd="0" destOrd="0" parTransId="{1E0957E0-DB4E-4B20-98B6-7C90E9B86738}" sibTransId="{7A8F1135-E152-4669-9CB7-EB18BAAF9BAD}"/>
    <dgm:cxn modelId="{BD7BE78E-B83F-4D8C-AA0F-649AFDDD5E9A}" srcId="{5B9097B1-5E74-44C2-8F61-35CA8E26D293}" destId="{D6D9F4B1-7386-4AEF-8C57-2132C51A3E08}" srcOrd="0" destOrd="0" parTransId="{1AF8693D-6FD9-4854-8AE1-C2D3F6FB207F}" sibTransId="{C6904CCA-64FF-4B00-AFCC-28CA3DBD3AE0}"/>
    <dgm:cxn modelId="{CD4D0397-84A9-458F-9095-6C8E70B3BC3B}" type="presOf" srcId="{E61D6137-C3BB-4915-9C63-D853F4A23B28}" destId="{EA902E5D-2A18-4380-BBEF-F464D80AF4D9}" srcOrd="0" destOrd="0" presId="urn:microsoft.com/office/officeart/2017/3/layout/DropPinTimeline"/>
    <dgm:cxn modelId="{766A2399-5FA0-4B7C-96FE-FC0B09B5E6E0}" type="presOf" srcId="{522493B5-ACCF-4612-8933-A66280DB41FF}" destId="{2326681E-855A-4DF9-9308-8ED1322BB69F}" srcOrd="0" destOrd="0" presId="urn:microsoft.com/office/officeart/2017/3/layout/DropPinTimeline"/>
    <dgm:cxn modelId="{C094FE9C-5E76-4799-86EF-E240B99B8E05}" srcId="{C9AA52B1-68C7-4783-807B-F56E34D154DB}" destId="{F6AEF811-3AA8-45A4-AD6B-3DE1829EBAA6}" srcOrd="7" destOrd="0" parTransId="{BA82D0C7-A7FC-4904-ACFF-D6AFF8063808}" sibTransId="{DB996360-3512-49F0-B70D-F185D5CBC0FD}"/>
    <dgm:cxn modelId="{5C9C56AE-65A0-43B8-B512-CA0588D98371}" srcId="{AC0BC1F7-CCEB-4590-AE10-2629DF2A14F5}" destId="{D731A182-CC2C-4BDF-9FA9-00BA148CEA6A}" srcOrd="0" destOrd="0" parTransId="{0DFAA540-1351-4F7E-9F7B-DF7E9FB3D637}" sibTransId="{D99CC5BE-55D8-43B9-A611-9E20A2809D89}"/>
    <dgm:cxn modelId="{96BA54BA-B604-4958-9C58-9AF774208529}" type="presOf" srcId="{61B250BD-7320-4416-832D-50C3FDA5C3E7}" destId="{E868C622-BCCB-4683-BB46-C38DA93B14C8}" srcOrd="0" destOrd="0" presId="urn:microsoft.com/office/officeart/2017/3/layout/DropPinTimeline"/>
    <dgm:cxn modelId="{4DDD5BC2-9872-42E9-B6B5-B12A2B5A9543}" type="presOf" srcId="{F6AEF811-3AA8-45A4-AD6B-3DE1829EBAA6}" destId="{2B1791EC-8AC2-4416-ABE0-859CF213110C}" srcOrd="0" destOrd="0" presId="urn:microsoft.com/office/officeart/2017/3/layout/DropPinTimeline"/>
    <dgm:cxn modelId="{451A50C3-C29F-4AE0-AFA4-EF919572FA72}" srcId="{DBE8F1FF-6D93-436F-A01E-F353D4339891}" destId="{D644A529-1FB3-4B7C-9258-79D564653C2F}" srcOrd="0" destOrd="0" parTransId="{D8FFBA29-A5A3-4B39-87F0-061B98AFE1F1}" sibTransId="{287FEE16-6B4E-4360-8499-511CAACBF406}"/>
    <dgm:cxn modelId="{1920ACC8-1046-4D31-A965-AC3D6823B8F3}" type="presOf" srcId="{39618531-0141-4018-8090-59A59457183E}" destId="{00708E31-93F4-4E06-BE51-20A10275497A}" srcOrd="0" destOrd="0" presId="urn:microsoft.com/office/officeart/2017/3/layout/DropPinTimeline"/>
    <dgm:cxn modelId="{0DFF3BD0-0E6B-4FC9-A204-91CB13CB5B6A}" type="presOf" srcId="{2CDC65FF-0B96-4AE8-988B-54AB884A0C94}" destId="{3B32AD2E-40D1-4E68-9BA1-FCC61291D67D}" srcOrd="0" destOrd="0" presId="urn:microsoft.com/office/officeart/2017/3/layout/DropPinTimeline"/>
    <dgm:cxn modelId="{2D098DD1-176A-49D7-AFEA-949AE7AFD882}" srcId="{C9AA52B1-68C7-4783-807B-F56E34D154DB}" destId="{5B9097B1-5E74-44C2-8F61-35CA8E26D293}" srcOrd="1" destOrd="0" parTransId="{75D0B444-E983-48BD-8D82-D15ABB885FEC}" sibTransId="{18C877BB-7E80-450D-8E27-DECF6F17A149}"/>
    <dgm:cxn modelId="{AAB6DED1-56A2-4AE4-B544-BCFF80757C46}" type="presOf" srcId="{D644A529-1FB3-4B7C-9258-79D564653C2F}" destId="{249CA0A7-FCDA-4307-B629-022CD0D148E6}" srcOrd="0" destOrd="0" presId="urn:microsoft.com/office/officeart/2017/3/layout/DropPinTimeline"/>
    <dgm:cxn modelId="{467415D7-518A-4992-9BB5-33B6AD81AEE2}" type="presOf" srcId="{DBE8F1FF-6D93-436F-A01E-F353D4339891}" destId="{4705ACAD-3EDD-419A-BB11-29D5B08EB527}" srcOrd="0" destOrd="0" presId="urn:microsoft.com/office/officeart/2017/3/layout/DropPinTimeline"/>
    <dgm:cxn modelId="{95B4ABDB-BA35-4FCE-9F53-3BA2F2EBAB52}" srcId="{C9AA52B1-68C7-4783-807B-F56E34D154DB}" destId="{2CDC65FF-0B96-4AE8-988B-54AB884A0C94}" srcOrd="2" destOrd="0" parTransId="{7CEFA5C9-1926-419E-891F-B0843737E2A7}" sibTransId="{44080D99-0F12-4922-9BAF-422C1AC3FC00}"/>
    <dgm:cxn modelId="{582B8FE9-09E4-4FA6-A409-7CA6F42DDAF4}" srcId="{61B250BD-7320-4416-832D-50C3FDA5C3E7}" destId="{320EB7EF-0A10-4A85-8A21-BEC25C767CB3}" srcOrd="0" destOrd="0" parTransId="{50977400-5AFD-476E-8D96-9E3971565B41}" sibTransId="{E22C9C2E-576F-44AA-86B3-DD0868EEB404}"/>
    <dgm:cxn modelId="{94A1DFEA-32FA-4726-B12E-1D8935AC3ACF}" srcId="{C9AA52B1-68C7-4783-807B-F56E34D154DB}" destId="{39618531-0141-4018-8090-59A59457183E}" srcOrd="6" destOrd="0" parTransId="{238D0DBC-39C4-4441-8334-787DE985FC66}" sibTransId="{2DBE0DAF-9AAA-4C30-B940-3E6B4B399EC2}"/>
    <dgm:cxn modelId="{B00393ED-24DE-4A35-A19C-BA4A0CBED444}" srcId="{9BD55DA0-4680-4814-B272-B2FA408991CD}" destId="{522493B5-ACCF-4612-8933-A66280DB41FF}" srcOrd="0" destOrd="0" parTransId="{767FF361-827B-4E00-830C-FFD5220D249F}" sibTransId="{2C581FF4-BC7B-46AF-B772-0B9F7C1C0C9D}"/>
    <dgm:cxn modelId="{EB74EBED-0D8E-4C65-9252-F2E68080098E}" srcId="{C9AA52B1-68C7-4783-807B-F56E34D154DB}" destId="{AC0BC1F7-CCEB-4590-AE10-2629DF2A14F5}" srcOrd="5" destOrd="0" parTransId="{FD8BFB4F-6894-46BE-8780-5DEFF26ECEBA}" sibTransId="{5FAACF15-9265-47BA-816C-2E79F197B13C}"/>
    <dgm:cxn modelId="{A1DA63F1-2DCC-44DD-B677-7451681953E2}" srcId="{39618531-0141-4018-8090-59A59457183E}" destId="{72CFA584-1FCC-48A6-939A-C94ED7BB9E6E}" srcOrd="0" destOrd="0" parTransId="{BBB6CA2E-47AB-4F08-B76D-F33531193CEA}" sibTransId="{E300B651-0FB4-4B11-A563-62B3CABCFF5F}"/>
    <dgm:cxn modelId="{AB69BAF7-AF8C-4504-B19A-98DF84C0E19B}" type="presOf" srcId="{C9AA52B1-68C7-4783-807B-F56E34D154DB}" destId="{74CB4BDE-FB4E-449A-AC53-EEA272DE6C98}" srcOrd="0" destOrd="0" presId="urn:microsoft.com/office/officeart/2017/3/layout/DropPinTimeline"/>
    <dgm:cxn modelId="{B8789EFA-E3C2-4E2F-B846-5F68A01C9B84}" type="presOf" srcId="{9BD55DA0-4680-4814-B272-B2FA408991CD}" destId="{30C31BC3-BA49-4689-92B7-EF720A899F2B}" srcOrd="0" destOrd="0" presId="urn:microsoft.com/office/officeart/2017/3/layout/DropPinTimeline"/>
    <dgm:cxn modelId="{1CAC5323-B08D-4981-ADCB-396E7A92F3CB}" type="presParOf" srcId="{74CB4BDE-FB4E-449A-AC53-EEA272DE6C98}" destId="{132C8F2E-B59B-4B31-96A9-A17F7F992082}" srcOrd="0" destOrd="0" presId="urn:microsoft.com/office/officeart/2017/3/layout/DropPinTimeline"/>
    <dgm:cxn modelId="{B8FF47BA-47E2-43FF-A77B-FDA893A0820D}" type="presParOf" srcId="{74CB4BDE-FB4E-449A-AC53-EEA272DE6C98}" destId="{89FC4807-DA7A-425D-B3B4-2522F0EB209D}" srcOrd="1" destOrd="0" presId="urn:microsoft.com/office/officeart/2017/3/layout/DropPinTimeline"/>
    <dgm:cxn modelId="{1A8B5703-9857-4EB3-8D05-A67B6A2EBB5D}" type="presParOf" srcId="{89FC4807-DA7A-425D-B3B4-2522F0EB209D}" destId="{E9B02ADD-73C8-41EF-865E-8B7D7F1B6663}" srcOrd="0" destOrd="0" presId="urn:microsoft.com/office/officeart/2017/3/layout/DropPinTimeline"/>
    <dgm:cxn modelId="{77DFA258-97F3-4508-8DF0-DE5088D19B01}" type="presParOf" srcId="{E9B02ADD-73C8-41EF-865E-8B7D7F1B6663}" destId="{7BC4EB54-8B15-47D3-B92B-5B35828AE680}" srcOrd="0" destOrd="0" presId="urn:microsoft.com/office/officeart/2017/3/layout/DropPinTimeline"/>
    <dgm:cxn modelId="{12EB18CC-95C0-4502-8C7E-566B22BF96D2}" type="presParOf" srcId="{E9B02ADD-73C8-41EF-865E-8B7D7F1B6663}" destId="{D4A11887-2E71-4568-B7E4-E91DE0694ACF}" srcOrd="1" destOrd="0" presId="urn:microsoft.com/office/officeart/2017/3/layout/DropPinTimeline"/>
    <dgm:cxn modelId="{E01E237A-51F5-4752-BCA1-48A16E893F9F}" type="presParOf" srcId="{D4A11887-2E71-4568-B7E4-E91DE0694ACF}" destId="{DD97F8F2-3A14-4421-A963-DE61CC2FCCB1}" srcOrd="0" destOrd="0" presId="urn:microsoft.com/office/officeart/2017/3/layout/DropPinTimeline"/>
    <dgm:cxn modelId="{3C0849E8-6101-42FF-8998-5BE66CBF4327}" type="presParOf" srcId="{D4A11887-2E71-4568-B7E4-E91DE0694ACF}" destId="{5ADD7352-BA49-4041-8869-98F6E2892E12}" srcOrd="1" destOrd="0" presId="urn:microsoft.com/office/officeart/2017/3/layout/DropPinTimeline"/>
    <dgm:cxn modelId="{B1538D69-5EE2-4F1C-A011-4884B2C119D7}" type="presParOf" srcId="{E9B02ADD-73C8-41EF-865E-8B7D7F1B6663}" destId="{7115ADF8-E87A-4BA2-9D61-8C7A027ED11F}" srcOrd="2" destOrd="0" presId="urn:microsoft.com/office/officeart/2017/3/layout/DropPinTimeline"/>
    <dgm:cxn modelId="{F17A86E8-D826-4657-A48D-F8C7022EF3EA}" type="presParOf" srcId="{E9B02ADD-73C8-41EF-865E-8B7D7F1B6663}" destId="{E868C622-BCCB-4683-BB46-C38DA93B14C8}" srcOrd="3" destOrd="0" presId="urn:microsoft.com/office/officeart/2017/3/layout/DropPinTimeline"/>
    <dgm:cxn modelId="{75D91D5A-1C38-4826-9115-DA8A3D2F4224}" type="presParOf" srcId="{E9B02ADD-73C8-41EF-865E-8B7D7F1B6663}" destId="{06E6073A-0289-4371-BB36-94F07E94E3CC}" srcOrd="4" destOrd="0" presId="urn:microsoft.com/office/officeart/2017/3/layout/DropPinTimeline"/>
    <dgm:cxn modelId="{3E41F77D-C8FD-42C3-A719-AADED21F3363}" type="presParOf" srcId="{E9B02ADD-73C8-41EF-865E-8B7D7F1B6663}" destId="{9484700C-7BE7-4BCC-80DF-774F29CE9512}" srcOrd="5" destOrd="0" presId="urn:microsoft.com/office/officeart/2017/3/layout/DropPinTimeline"/>
    <dgm:cxn modelId="{49DFA3F9-D77E-4B47-ABD9-84C694412B35}" type="presParOf" srcId="{89FC4807-DA7A-425D-B3B4-2522F0EB209D}" destId="{C09E4C6E-8102-4BE6-9F6D-997683F593CB}" srcOrd="1" destOrd="0" presId="urn:microsoft.com/office/officeart/2017/3/layout/DropPinTimeline"/>
    <dgm:cxn modelId="{8FC8B2B9-7181-4204-9847-47AE4518EA0B}" type="presParOf" srcId="{89FC4807-DA7A-425D-B3B4-2522F0EB209D}" destId="{78C3A8B5-1832-4BCD-972F-2F4035834F58}" srcOrd="2" destOrd="0" presId="urn:microsoft.com/office/officeart/2017/3/layout/DropPinTimeline"/>
    <dgm:cxn modelId="{4A336645-B89C-47BB-BD08-E5BD366F78A0}" type="presParOf" srcId="{78C3A8B5-1832-4BCD-972F-2F4035834F58}" destId="{E1D42850-8629-4F73-B13D-1AA222E30AE3}" srcOrd="0" destOrd="0" presId="urn:microsoft.com/office/officeart/2017/3/layout/DropPinTimeline"/>
    <dgm:cxn modelId="{E106743E-E42A-4DFA-A900-4F4407405C19}" type="presParOf" srcId="{78C3A8B5-1832-4BCD-972F-2F4035834F58}" destId="{A7048055-3AF0-40F3-8ACF-8D7341414899}" srcOrd="1" destOrd="0" presId="urn:microsoft.com/office/officeart/2017/3/layout/DropPinTimeline"/>
    <dgm:cxn modelId="{6C5D07CF-5F86-46DB-801B-C53662884E3C}" type="presParOf" srcId="{A7048055-3AF0-40F3-8ACF-8D7341414899}" destId="{D9FED9DA-F1BD-447E-9839-BDAE71440FA4}" srcOrd="0" destOrd="0" presId="urn:microsoft.com/office/officeart/2017/3/layout/DropPinTimeline"/>
    <dgm:cxn modelId="{5A24DB0F-F7E2-4A34-93AD-A9C37A50743F}" type="presParOf" srcId="{A7048055-3AF0-40F3-8ACF-8D7341414899}" destId="{1A55D3A0-D091-4ACB-90E5-903FF80C011E}" srcOrd="1" destOrd="0" presId="urn:microsoft.com/office/officeart/2017/3/layout/DropPinTimeline"/>
    <dgm:cxn modelId="{7F4DED7E-36BE-4320-9C4E-937F8536870B}" type="presParOf" srcId="{78C3A8B5-1832-4BCD-972F-2F4035834F58}" destId="{7F7AE19D-E544-4DD5-9A39-7F1D5E5BF41A}" srcOrd="2" destOrd="0" presId="urn:microsoft.com/office/officeart/2017/3/layout/DropPinTimeline"/>
    <dgm:cxn modelId="{98574E6F-3883-48C2-9BB6-305E81265B02}" type="presParOf" srcId="{78C3A8B5-1832-4BCD-972F-2F4035834F58}" destId="{E6F2D0C6-9F66-46A5-98F5-486C1E0607DB}" srcOrd="3" destOrd="0" presId="urn:microsoft.com/office/officeart/2017/3/layout/DropPinTimeline"/>
    <dgm:cxn modelId="{A2D634B3-45D6-4DD1-A5C4-5F541C19FBA5}" type="presParOf" srcId="{78C3A8B5-1832-4BCD-972F-2F4035834F58}" destId="{F4E1885F-F5D9-4F62-A3BB-4B96DA8BC00F}" srcOrd="4" destOrd="0" presId="urn:microsoft.com/office/officeart/2017/3/layout/DropPinTimeline"/>
    <dgm:cxn modelId="{5662865F-1153-4EDA-92C7-0E2063CF2189}" type="presParOf" srcId="{78C3A8B5-1832-4BCD-972F-2F4035834F58}" destId="{95F3B2A2-A14F-4E25-A0E8-D8D5D62327A7}" srcOrd="5" destOrd="0" presId="urn:microsoft.com/office/officeart/2017/3/layout/DropPinTimeline"/>
    <dgm:cxn modelId="{EC1397C1-66FF-4123-83D7-FF07C5C9C8C6}" type="presParOf" srcId="{89FC4807-DA7A-425D-B3B4-2522F0EB209D}" destId="{9939308D-C26B-440B-A84E-9A13588037FE}" srcOrd="3" destOrd="0" presId="urn:microsoft.com/office/officeart/2017/3/layout/DropPinTimeline"/>
    <dgm:cxn modelId="{3C728357-4D34-4A75-8D33-1EDBEFE312E3}" type="presParOf" srcId="{89FC4807-DA7A-425D-B3B4-2522F0EB209D}" destId="{010FC121-A814-41F4-837E-66FB85509384}" srcOrd="4" destOrd="0" presId="urn:microsoft.com/office/officeart/2017/3/layout/DropPinTimeline"/>
    <dgm:cxn modelId="{FCC67BED-0CE5-4F11-AF93-EF969187627E}" type="presParOf" srcId="{010FC121-A814-41F4-837E-66FB85509384}" destId="{AA4226A3-930D-4CD7-A389-848D553C2C8E}" srcOrd="0" destOrd="0" presId="urn:microsoft.com/office/officeart/2017/3/layout/DropPinTimeline"/>
    <dgm:cxn modelId="{DF015AC3-858D-4544-AFCA-036F5D464B1E}" type="presParOf" srcId="{010FC121-A814-41F4-837E-66FB85509384}" destId="{1C5571DF-9CC6-4B7B-AF38-C4C3906CE18D}" srcOrd="1" destOrd="0" presId="urn:microsoft.com/office/officeart/2017/3/layout/DropPinTimeline"/>
    <dgm:cxn modelId="{DC13CE72-9532-4397-A035-0D246F7E9EEA}" type="presParOf" srcId="{1C5571DF-9CC6-4B7B-AF38-C4C3906CE18D}" destId="{9028CD79-154F-49BC-A800-3CA7AE33EBFE}" srcOrd="0" destOrd="0" presId="urn:microsoft.com/office/officeart/2017/3/layout/DropPinTimeline"/>
    <dgm:cxn modelId="{900A068C-3F4C-43CA-A07E-EDD4DB39DCBE}" type="presParOf" srcId="{1C5571DF-9CC6-4B7B-AF38-C4C3906CE18D}" destId="{ABABE856-7BCA-4B09-A1B5-884D138CACA5}" srcOrd="1" destOrd="0" presId="urn:microsoft.com/office/officeart/2017/3/layout/DropPinTimeline"/>
    <dgm:cxn modelId="{2233E240-5A97-4052-8119-E6E2170EDCDF}" type="presParOf" srcId="{010FC121-A814-41F4-837E-66FB85509384}" destId="{2BB52D44-30E8-4632-A266-52E3BDC3E133}" srcOrd="2" destOrd="0" presId="urn:microsoft.com/office/officeart/2017/3/layout/DropPinTimeline"/>
    <dgm:cxn modelId="{8D45705E-C008-4FC1-A91C-B1C8CB227AE0}" type="presParOf" srcId="{010FC121-A814-41F4-837E-66FB85509384}" destId="{3B32AD2E-40D1-4E68-9BA1-FCC61291D67D}" srcOrd="3" destOrd="0" presId="urn:microsoft.com/office/officeart/2017/3/layout/DropPinTimeline"/>
    <dgm:cxn modelId="{BDE20F72-E3FE-471D-B074-A8E6C62DADBF}" type="presParOf" srcId="{010FC121-A814-41F4-837E-66FB85509384}" destId="{1CCB1797-71DE-4775-B18E-2A1A8334F7FA}" srcOrd="4" destOrd="0" presId="urn:microsoft.com/office/officeart/2017/3/layout/DropPinTimeline"/>
    <dgm:cxn modelId="{609B2AE0-5A74-4524-A632-3A45F5AD4C49}" type="presParOf" srcId="{010FC121-A814-41F4-837E-66FB85509384}" destId="{A3B84EEB-BFCA-4B10-B813-A573E5A25340}" srcOrd="5" destOrd="0" presId="urn:microsoft.com/office/officeart/2017/3/layout/DropPinTimeline"/>
    <dgm:cxn modelId="{E532EA13-DA23-44BD-967D-30C6A64B946A}" type="presParOf" srcId="{89FC4807-DA7A-425D-B3B4-2522F0EB209D}" destId="{D1BE90A3-913A-4197-8252-36613C4D6B89}" srcOrd="5" destOrd="0" presId="urn:microsoft.com/office/officeart/2017/3/layout/DropPinTimeline"/>
    <dgm:cxn modelId="{1DED6F84-F26A-4169-9157-C2E8CB0B732F}" type="presParOf" srcId="{89FC4807-DA7A-425D-B3B4-2522F0EB209D}" destId="{E9A01F7A-9DF6-40F8-911C-EFF9FD6BCEAD}" srcOrd="6" destOrd="0" presId="urn:microsoft.com/office/officeart/2017/3/layout/DropPinTimeline"/>
    <dgm:cxn modelId="{7E4D7227-1099-4E28-9D55-4D9E08A2BC27}" type="presParOf" srcId="{E9A01F7A-9DF6-40F8-911C-EFF9FD6BCEAD}" destId="{894CF862-F9C2-438C-A780-ECD63822F238}" srcOrd="0" destOrd="0" presId="urn:microsoft.com/office/officeart/2017/3/layout/DropPinTimeline"/>
    <dgm:cxn modelId="{86B5593D-F9BE-4335-80BD-99DB35B2CF2E}" type="presParOf" srcId="{E9A01F7A-9DF6-40F8-911C-EFF9FD6BCEAD}" destId="{5E58A718-A5C1-4F92-BF5C-50251117A114}" srcOrd="1" destOrd="0" presId="urn:microsoft.com/office/officeart/2017/3/layout/DropPinTimeline"/>
    <dgm:cxn modelId="{9BE0C67C-32E6-4061-9DE5-B42A4B2F3023}" type="presParOf" srcId="{5E58A718-A5C1-4F92-BF5C-50251117A114}" destId="{2E589867-7797-4257-A698-A8F16C6971D9}" srcOrd="0" destOrd="0" presId="urn:microsoft.com/office/officeart/2017/3/layout/DropPinTimeline"/>
    <dgm:cxn modelId="{81AAC03E-F471-49B6-8B54-DE4587B35A74}" type="presParOf" srcId="{5E58A718-A5C1-4F92-BF5C-50251117A114}" destId="{A02CBB10-9AEC-42A1-A8AC-7B1ABB4290F5}" srcOrd="1" destOrd="0" presId="urn:microsoft.com/office/officeart/2017/3/layout/DropPinTimeline"/>
    <dgm:cxn modelId="{06A8A57E-3511-4995-A204-527DD335B5B4}" type="presParOf" srcId="{E9A01F7A-9DF6-40F8-911C-EFF9FD6BCEAD}" destId="{249CA0A7-FCDA-4307-B629-022CD0D148E6}" srcOrd="2" destOrd="0" presId="urn:microsoft.com/office/officeart/2017/3/layout/DropPinTimeline"/>
    <dgm:cxn modelId="{EC20112F-9120-429D-988A-1F0077E1D022}" type="presParOf" srcId="{E9A01F7A-9DF6-40F8-911C-EFF9FD6BCEAD}" destId="{4705ACAD-3EDD-419A-BB11-29D5B08EB527}" srcOrd="3" destOrd="0" presId="urn:microsoft.com/office/officeart/2017/3/layout/DropPinTimeline"/>
    <dgm:cxn modelId="{D5BF4AED-45FC-409D-9C82-A19682B3A2FB}" type="presParOf" srcId="{E9A01F7A-9DF6-40F8-911C-EFF9FD6BCEAD}" destId="{255B2895-17A1-4CCD-898B-21EA3195E496}" srcOrd="4" destOrd="0" presId="urn:microsoft.com/office/officeart/2017/3/layout/DropPinTimeline"/>
    <dgm:cxn modelId="{35A2A3C4-EAA8-41E6-A4DF-E2616AB53151}" type="presParOf" srcId="{E9A01F7A-9DF6-40F8-911C-EFF9FD6BCEAD}" destId="{941E577A-926A-4D8F-8239-5EAFCE8E3947}" srcOrd="5" destOrd="0" presId="urn:microsoft.com/office/officeart/2017/3/layout/DropPinTimeline"/>
    <dgm:cxn modelId="{FE5603D8-A8F6-47A3-B2DB-8DA8A74FFC30}" type="presParOf" srcId="{89FC4807-DA7A-425D-B3B4-2522F0EB209D}" destId="{2DB95A6E-25AC-4151-853F-CC538ED1C4C2}" srcOrd="7" destOrd="0" presId="urn:microsoft.com/office/officeart/2017/3/layout/DropPinTimeline"/>
    <dgm:cxn modelId="{AA97D55C-2076-4393-A1B6-4574F89252E2}" type="presParOf" srcId="{89FC4807-DA7A-425D-B3B4-2522F0EB209D}" destId="{015D012D-69F5-4D64-9039-F2A5B58367B2}" srcOrd="8" destOrd="0" presId="urn:microsoft.com/office/officeart/2017/3/layout/DropPinTimeline"/>
    <dgm:cxn modelId="{E75F42B2-0BCF-4233-8295-373185C42E68}" type="presParOf" srcId="{015D012D-69F5-4D64-9039-F2A5B58367B2}" destId="{44612AD9-B22B-4EF1-A675-47406C2B7837}" srcOrd="0" destOrd="0" presId="urn:microsoft.com/office/officeart/2017/3/layout/DropPinTimeline"/>
    <dgm:cxn modelId="{6A203762-2982-4409-AA19-15B9C7A9F2B4}" type="presParOf" srcId="{015D012D-69F5-4D64-9039-F2A5B58367B2}" destId="{EB80CF4F-8F9F-48B3-90B8-C75B9B28A6D0}" srcOrd="1" destOrd="0" presId="urn:microsoft.com/office/officeart/2017/3/layout/DropPinTimeline"/>
    <dgm:cxn modelId="{C25C51E9-C5AC-48FB-BDC3-A614C8603706}" type="presParOf" srcId="{EB80CF4F-8F9F-48B3-90B8-C75B9B28A6D0}" destId="{CB54E63F-FE44-495E-BEEA-7D9E143D4F72}" srcOrd="0" destOrd="0" presId="urn:microsoft.com/office/officeart/2017/3/layout/DropPinTimeline"/>
    <dgm:cxn modelId="{CBE10650-9105-4835-B967-188765333B58}" type="presParOf" srcId="{EB80CF4F-8F9F-48B3-90B8-C75B9B28A6D0}" destId="{92D4AAC1-1F6A-4E0D-A573-CF1EFC514493}" srcOrd="1" destOrd="0" presId="urn:microsoft.com/office/officeart/2017/3/layout/DropPinTimeline"/>
    <dgm:cxn modelId="{9280A0E9-42FA-46F5-B879-4DD3E8694311}" type="presParOf" srcId="{015D012D-69F5-4D64-9039-F2A5B58367B2}" destId="{2326681E-855A-4DF9-9308-8ED1322BB69F}" srcOrd="2" destOrd="0" presId="urn:microsoft.com/office/officeart/2017/3/layout/DropPinTimeline"/>
    <dgm:cxn modelId="{2AF8B34E-55E2-400D-95F5-56F4CA8B8EC4}" type="presParOf" srcId="{015D012D-69F5-4D64-9039-F2A5B58367B2}" destId="{30C31BC3-BA49-4689-92B7-EF720A899F2B}" srcOrd="3" destOrd="0" presId="urn:microsoft.com/office/officeart/2017/3/layout/DropPinTimeline"/>
    <dgm:cxn modelId="{17A3919F-21DE-4F27-97C8-6FF89829F382}" type="presParOf" srcId="{015D012D-69F5-4D64-9039-F2A5B58367B2}" destId="{038EF9FC-10E0-4684-9608-1E925DA817ED}" srcOrd="4" destOrd="0" presId="urn:microsoft.com/office/officeart/2017/3/layout/DropPinTimeline"/>
    <dgm:cxn modelId="{6C0EC6E3-331E-419C-B474-CC8B03C35636}" type="presParOf" srcId="{015D012D-69F5-4D64-9039-F2A5B58367B2}" destId="{4DD199C8-A1A3-4AEA-AF40-703A801AB97A}" srcOrd="5" destOrd="0" presId="urn:microsoft.com/office/officeart/2017/3/layout/DropPinTimeline"/>
    <dgm:cxn modelId="{75F85F7F-49F4-4503-809E-454A217F2B10}" type="presParOf" srcId="{89FC4807-DA7A-425D-B3B4-2522F0EB209D}" destId="{DF371497-D58E-4869-93C0-C11595D84EDA}" srcOrd="9" destOrd="0" presId="urn:microsoft.com/office/officeart/2017/3/layout/DropPinTimeline"/>
    <dgm:cxn modelId="{09BA2805-672B-4F00-A83C-C882CA999921}" type="presParOf" srcId="{89FC4807-DA7A-425D-B3B4-2522F0EB209D}" destId="{62F8BB2C-2A0D-4A96-B72C-DB572332C513}" srcOrd="10" destOrd="0" presId="urn:microsoft.com/office/officeart/2017/3/layout/DropPinTimeline"/>
    <dgm:cxn modelId="{B8FD1353-0830-4D08-A700-5D442C96FEB7}" type="presParOf" srcId="{62F8BB2C-2A0D-4A96-B72C-DB572332C513}" destId="{F633AFF4-25A2-4156-95F9-AB5A23B39EA9}" srcOrd="0" destOrd="0" presId="urn:microsoft.com/office/officeart/2017/3/layout/DropPinTimeline"/>
    <dgm:cxn modelId="{7C14958A-B9FB-4192-803B-BA5A7235BD73}" type="presParOf" srcId="{62F8BB2C-2A0D-4A96-B72C-DB572332C513}" destId="{4001D286-5156-4F72-9869-8A2D6A5B9EAA}" srcOrd="1" destOrd="0" presId="urn:microsoft.com/office/officeart/2017/3/layout/DropPinTimeline"/>
    <dgm:cxn modelId="{04BFB1E0-13B6-42C0-90F9-ADAB074D9FED}" type="presParOf" srcId="{4001D286-5156-4F72-9869-8A2D6A5B9EAA}" destId="{EFB889E1-A04E-458B-9D9B-36AA0E991159}" srcOrd="0" destOrd="0" presId="urn:microsoft.com/office/officeart/2017/3/layout/DropPinTimeline"/>
    <dgm:cxn modelId="{7CCC22A0-9E1B-41B6-9CDC-6D41E74B0ABB}" type="presParOf" srcId="{4001D286-5156-4F72-9869-8A2D6A5B9EAA}" destId="{CD10973D-F913-4220-9A0B-E5EA1B7B6E41}" srcOrd="1" destOrd="0" presId="urn:microsoft.com/office/officeart/2017/3/layout/DropPinTimeline"/>
    <dgm:cxn modelId="{92B80AB1-6B22-44F3-849F-D5F8026436FA}" type="presParOf" srcId="{62F8BB2C-2A0D-4A96-B72C-DB572332C513}" destId="{6F66EA69-26F8-45EF-9FC6-A1E469DB843A}" srcOrd="2" destOrd="0" presId="urn:microsoft.com/office/officeart/2017/3/layout/DropPinTimeline"/>
    <dgm:cxn modelId="{9DDAF4A9-D2AC-4AF4-821B-FDB34A6F640E}" type="presParOf" srcId="{62F8BB2C-2A0D-4A96-B72C-DB572332C513}" destId="{C1F30508-6372-4963-A405-D4991DE68372}" srcOrd="3" destOrd="0" presId="urn:microsoft.com/office/officeart/2017/3/layout/DropPinTimeline"/>
    <dgm:cxn modelId="{0B4A0BED-ECF9-412F-A9E8-1478A28EECDE}" type="presParOf" srcId="{62F8BB2C-2A0D-4A96-B72C-DB572332C513}" destId="{1EC3E40B-E838-428C-967A-9CBDE6064CFD}" srcOrd="4" destOrd="0" presId="urn:microsoft.com/office/officeart/2017/3/layout/DropPinTimeline"/>
    <dgm:cxn modelId="{7889141E-5F1F-467C-A90D-23C1236100EA}" type="presParOf" srcId="{62F8BB2C-2A0D-4A96-B72C-DB572332C513}" destId="{8EBAB393-12E7-472B-BDC5-0F827089C1FE}" srcOrd="5" destOrd="0" presId="urn:microsoft.com/office/officeart/2017/3/layout/DropPinTimeline"/>
    <dgm:cxn modelId="{FF41B10C-BBF5-4B8D-9B83-48D09D1B4545}" type="presParOf" srcId="{89FC4807-DA7A-425D-B3B4-2522F0EB209D}" destId="{9515D9B0-C4A6-4B86-94E6-B29B60331B8F}" srcOrd="11" destOrd="0" presId="urn:microsoft.com/office/officeart/2017/3/layout/DropPinTimeline"/>
    <dgm:cxn modelId="{9075A59C-0BC6-4C71-976C-AB248BA26AD1}" type="presParOf" srcId="{89FC4807-DA7A-425D-B3B4-2522F0EB209D}" destId="{E6A73185-04CC-478F-B9B2-3DAAF7EE401F}" srcOrd="12" destOrd="0" presId="urn:microsoft.com/office/officeart/2017/3/layout/DropPinTimeline"/>
    <dgm:cxn modelId="{1C569B1A-1C8E-4ADF-BEC9-B308922D1D33}" type="presParOf" srcId="{E6A73185-04CC-478F-B9B2-3DAAF7EE401F}" destId="{08536892-71B6-46B9-BE23-B73AA81704E3}" srcOrd="0" destOrd="0" presId="urn:microsoft.com/office/officeart/2017/3/layout/DropPinTimeline"/>
    <dgm:cxn modelId="{FD6B568D-59B0-4356-A863-7F8220B8CCDF}" type="presParOf" srcId="{E6A73185-04CC-478F-B9B2-3DAAF7EE401F}" destId="{3AA42AFB-4372-4DDE-98A8-5BBD8CF6FA00}" srcOrd="1" destOrd="0" presId="urn:microsoft.com/office/officeart/2017/3/layout/DropPinTimeline"/>
    <dgm:cxn modelId="{8DF260EE-E4BF-4216-A048-3D25653E2A33}" type="presParOf" srcId="{3AA42AFB-4372-4DDE-98A8-5BBD8CF6FA00}" destId="{8CFFF251-0FC8-43BF-90BD-C1B4E737C86F}" srcOrd="0" destOrd="0" presId="urn:microsoft.com/office/officeart/2017/3/layout/DropPinTimeline"/>
    <dgm:cxn modelId="{3DBA0E3E-8296-4D69-83A2-4086A288B469}" type="presParOf" srcId="{3AA42AFB-4372-4DDE-98A8-5BBD8CF6FA00}" destId="{F8B7A076-6CD2-48AC-8C99-870AF87F8F21}" srcOrd="1" destOrd="0" presId="urn:microsoft.com/office/officeart/2017/3/layout/DropPinTimeline"/>
    <dgm:cxn modelId="{3466E6AD-A11F-42F6-899C-B3CCE4942C33}" type="presParOf" srcId="{E6A73185-04CC-478F-B9B2-3DAAF7EE401F}" destId="{9843780D-5806-4991-A15A-A1D6D34F0551}" srcOrd="2" destOrd="0" presId="urn:microsoft.com/office/officeart/2017/3/layout/DropPinTimeline"/>
    <dgm:cxn modelId="{E39E5A66-0E8C-44D7-992C-644B6588EA40}" type="presParOf" srcId="{E6A73185-04CC-478F-B9B2-3DAAF7EE401F}" destId="{00708E31-93F4-4E06-BE51-20A10275497A}" srcOrd="3" destOrd="0" presId="urn:microsoft.com/office/officeart/2017/3/layout/DropPinTimeline"/>
    <dgm:cxn modelId="{721106DD-316D-4610-8ACA-E77AB0B3F422}" type="presParOf" srcId="{E6A73185-04CC-478F-B9B2-3DAAF7EE401F}" destId="{1F5E7574-A09B-457F-B0CD-9EF031C3EEBC}" srcOrd="4" destOrd="0" presId="urn:microsoft.com/office/officeart/2017/3/layout/DropPinTimeline"/>
    <dgm:cxn modelId="{CF56354C-41A1-430E-B873-38E5BBC8CD6F}" type="presParOf" srcId="{E6A73185-04CC-478F-B9B2-3DAAF7EE401F}" destId="{6EC5AFD6-EEAD-4FE2-BA35-D121E5E977FE}" srcOrd="5" destOrd="0" presId="urn:microsoft.com/office/officeart/2017/3/layout/DropPinTimeline"/>
    <dgm:cxn modelId="{3AF41C5D-06F5-4186-89C1-2F8FE9C130B7}" type="presParOf" srcId="{89FC4807-DA7A-425D-B3B4-2522F0EB209D}" destId="{CF46300A-DAC6-43BD-A75C-20C7749B96B0}" srcOrd="13" destOrd="0" presId="urn:microsoft.com/office/officeart/2017/3/layout/DropPinTimeline"/>
    <dgm:cxn modelId="{5162B6E4-8AC1-4EE0-9A91-059E027C8B1E}" type="presParOf" srcId="{89FC4807-DA7A-425D-B3B4-2522F0EB209D}" destId="{6A40A3AD-D9F3-41A8-9CC4-2C5AF2C799B1}" srcOrd="14" destOrd="0" presId="urn:microsoft.com/office/officeart/2017/3/layout/DropPinTimeline"/>
    <dgm:cxn modelId="{2F0D7EDA-6ACE-41E8-B2C5-2AD9AD86B4FF}" type="presParOf" srcId="{6A40A3AD-D9F3-41A8-9CC4-2C5AF2C799B1}" destId="{1C7608C4-93DB-45EE-B9C8-B4DF0F31D420}" srcOrd="0" destOrd="0" presId="urn:microsoft.com/office/officeart/2017/3/layout/DropPinTimeline"/>
    <dgm:cxn modelId="{60E371F6-EFBA-4EE5-91B7-C2C5F7CCE733}" type="presParOf" srcId="{6A40A3AD-D9F3-41A8-9CC4-2C5AF2C799B1}" destId="{0F04DE89-F50C-4077-8041-3AF58D19F006}" srcOrd="1" destOrd="0" presId="urn:microsoft.com/office/officeart/2017/3/layout/DropPinTimeline"/>
    <dgm:cxn modelId="{77B99A6C-9290-4D2A-A3AA-F331F766C6B7}" type="presParOf" srcId="{0F04DE89-F50C-4077-8041-3AF58D19F006}" destId="{2B7789D3-DAD1-43BC-95D2-41F5728C7E0A}" srcOrd="0" destOrd="0" presId="urn:microsoft.com/office/officeart/2017/3/layout/DropPinTimeline"/>
    <dgm:cxn modelId="{19C3FB64-5BD1-445C-8E12-552BD9C81652}" type="presParOf" srcId="{0F04DE89-F50C-4077-8041-3AF58D19F006}" destId="{E2EDC505-DF2F-4A0E-9889-F704924E7E8D}" srcOrd="1" destOrd="0" presId="urn:microsoft.com/office/officeart/2017/3/layout/DropPinTimeline"/>
    <dgm:cxn modelId="{387B8CB3-6F4E-4437-A6D6-7DD23C4F1EED}" type="presParOf" srcId="{6A40A3AD-D9F3-41A8-9CC4-2C5AF2C799B1}" destId="{EA902E5D-2A18-4380-BBEF-F464D80AF4D9}" srcOrd="2" destOrd="0" presId="urn:microsoft.com/office/officeart/2017/3/layout/DropPinTimeline"/>
    <dgm:cxn modelId="{4DEB1CD2-9669-4C44-9938-7B47FD5A3909}" type="presParOf" srcId="{6A40A3AD-D9F3-41A8-9CC4-2C5AF2C799B1}" destId="{2B1791EC-8AC2-4416-ABE0-859CF213110C}" srcOrd="3" destOrd="0" presId="urn:microsoft.com/office/officeart/2017/3/layout/DropPinTimeline"/>
    <dgm:cxn modelId="{3FD2CA99-6498-4145-AE7D-0776C0D8CDBA}" type="presParOf" srcId="{6A40A3AD-D9F3-41A8-9CC4-2C5AF2C799B1}" destId="{7279CA42-01DA-46FC-9506-9C227467C665}" srcOrd="4" destOrd="0" presId="urn:microsoft.com/office/officeart/2017/3/layout/DropPinTimeline"/>
    <dgm:cxn modelId="{3ADBC5CC-B5A5-4B0B-88F2-2DC32B63E880}" type="presParOf" srcId="{6A40A3AD-D9F3-41A8-9CC4-2C5AF2C799B1}" destId="{071F270D-CF45-4D11-BC88-310F6748F706}"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0FCA876-C5DC-4E7D-B2F2-8F1C50D4B82B}" type="doc">
      <dgm:prSet loTypeId="urn:microsoft.com/office/officeart/2017/3/layout/DropPinTimeline" loCatId="process" qsTypeId="urn:microsoft.com/office/officeart/2005/8/quickstyle/simple1" qsCatId="simple" csTypeId="urn:microsoft.com/office/officeart/2005/8/colors/colorful2" csCatId="colorful" phldr="1"/>
      <dgm:spPr/>
      <dgm:t>
        <a:bodyPr/>
        <a:lstStyle/>
        <a:p>
          <a:endParaRPr lang="en-US"/>
        </a:p>
      </dgm:t>
    </dgm:pt>
    <dgm:pt modelId="{23DD11BF-6708-44E2-8F4A-1B9E4FEC678C}">
      <dgm:prSet/>
      <dgm:spPr/>
      <dgm:t>
        <a:bodyPr/>
        <a:lstStyle/>
        <a:p>
          <a:pPr>
            <a:defRPr b="1"/>
          </a:pPr>
          <a:r>
            <a:rPr lang="en-US"/>
            <a:t>13 May 2021</a:t>
          </a:r>
        </a:p>
      </dgm:t>
    </dgm:pt>
    <dgm:pt modelId="{0B07B3F8-45C1-4750-8F99-8CFF1A85F050}" type="parTrans" cxnId="{F3835D96-32AD-4B74-B1C3-311470236C07}">
      <dgm:prSet/>
      <dgm:spPr/>
      <dgm:t>
        <a:bodyPr/>
        <a:lstStyle/>
        <a:p>
          <a:endParaRPr lang="en-US"/>
        </a:p>
      </dgm:t>
    </dgm:pt>
    <dgm:pt modelId="{028D63E0-C494-4D3A-B2BA-1A1CFEAA541F}" type="sibTrans" cxnId="{F3835D96-32AD-4B74-B1C3-311470236C07}">
      <dgm:prSet/>
      <dgm:spPr/>
      <dgm:t>
        <a:bodyPr/>
        <a:lstStyle/>
        <a:p>
          <a:endParaRPr lang="en-US"/>
        </a:p>
      </dgm:t>
    </dgm:pt>
    <dgm:pt modelId="{063503D6-04E4-42A4-91EE-21F98F82CF12}">
      <dgm:prSet/>
      <dgm:spPr/>
      <dgm:t>
        <a:bodyPr/>
        <a:lstStyle/>
        <a:p>
          <a:r>
            <a:rPr lang="en-US"/>
            <a:t>69th Street Terminal VPOD opens</a:t>
          </a:r>
        </a:p>
      </dgm:t>
    </dgm:pt>
    <dgm:pt modelId="{7EF4D1CB-E232-4422-9DBC-7B2501EF281A}" type="parTrans" cxnId="{8A3806F0-4BC4-480A-B1A2-911CB1E0BB28}">
      <dgm:prSet/>
      <dgm:spPr/>
      <dgm:t>
        <a:bodyPr/>
        <a:lstStyle/>
        <a:p>
          <a:endParaRPr lang="en-US"/>
        </a:p>
      </dgm:t>
    </dgm:pt>
    <dgm:pt modelId="{F91A4D9D-5876-487F-9377-3964709B17F3}" type="sibTrans" cxnId="{8A3806F0-4BC4-480A-B1A2-911CB1E0BB28}">
      <dgm:prSet/>
      <dgm:spPr/>
      <dgm:t>
        <a:bodyPr/>
        <a:lstStyle/>
        <a:p>
          <a:endParaRPr lang="en-US"/>
        </a:p>
      </dgm:t>
    </dgm:pt>
    <dgm:pt modelId="{9FB3991F-37E4-4CCF-A8BE-40A17F8589A1}">
      <dgm:prSet/>
      <dgm:spPr/>
      <dgm:t>
        <a:bodyPr/>
        <a:lstStyle/>
        <a:p>
          <a:pPr>
            <a:defRPr b="1"/>
          </a:pPr>
          <a:r>
            <a:rPr lang="en-US"/>
            <a:t>17 May 2021</a:t>
          </a:r>
        </a:p>
      </dgm:t>
    </dgm:pt>
    <dgm:pt modelId="{8FFB6AC1-9C55-480A-9671-6A72FC45AD82}" type="parTrans" cxnId="{48B1BB9D-CB3F-45FE-A65A-C0C37A37676B}">
      <dgm:prSet/>
      <dgm:spPr/>
      <dgm:t>
        <a:bodyPr/>
        <a:lstStyle/>
        <a:p>
          <a:endParaRPr lang="en-US"/>
        </a:p>
      </dgm:t>
    </dgm:pt>
    <dgm:pt modelId="{56B6588C-9294-4195-B74F-69FDD596020B}" type="sibTrans" cxnId="{48B1BB9D-CB3F-45FE-A65A-C0C37A37676B}">
      <dgm:prSet/>
      <dgm:spPr/>
      <dgm:t>
        <a:bodyPr/>
        <a:lstStyle/>
        <a:p>
          <a:endParaRPr lang="en-US"/>
        </a:p>
      </dgm:t>
    </dgm:pt>
    <dgm:pt modelId="{6A1EFA18-6035-46B8-853C-35981A725A46}">
      <dgm:prSet/>
      <dgm:spPr/>
      <dgm:t>
        <a:bodyPr/>
        <a:lstStyle/>
        <a:p>
          <a:r>
            <a:rPr lang="en-US"/>
            <a:t>POP UP VPOD operations begin</a:t>
          </a:r>
        </a:p>
      </dgm:t>
    </dgm:pt>
    <dgm:pt modelId="{CCBA1DA2-52B4-4F73-BD15-848F0A13E598}" type="parTrans" cxnId="{F9893DD4-FAD2-4E2D-9B7F-99E716163568}">
      <dgm:prSet/>
      <dgm:spPr/>
      <dgm:t>
        <a:bodyPr/>
        <a:lstStyle/>
        <a:p>
          <a:endParaRPr lang="en-US"/>
        </a:p>
      </dgm:t>
    </dgm:pt>
    <dgm:pt modelId="{DFF83E3A-429D-4D02-A041-A93CBB98E068}" type="sibTrans" cxnId="{F9893DD4-FAD2-4E2D-9B7F-99E716163568}">
      <dgm:prSet/>
      <dgm:spPr/>
      <dgm:t>
        <a:bodyPr/>
        <a:lstStyle/>
        <a:p>
          <a:endParaRPr lang="en-US"/>
        </a:p>
      </dgm:t>
    </dgm:pt>
    <dgm:pt modelId="{CE5027B0-06A7-4C46-8E8C-2793D5DD2AF3}">
      <dgm:prSet/>
      <dgm:spPr/>
      <dgm:t>
        <a:bodyPr/>
        <a:lstStyle/>
        <a:p>
          <a:pPr>
            <a:defRPr b="1"/>
          </a:pPr>
          <a:r>
            <a:rPr lang="en-US"/>
            <a:t>19 May 2021</a:t>
          </a:r>
        </a:p>
      </dgm:t>
    </dgm:pt>
    <dgm:pt modelId="{10C78589-5104-43A4-AC4A-A20E07754AEA}" type="parTrans" cxnId="{507A7566-C965-41A5-9EA2-ED3BE0DB9BB7}">
      <dgm:prSet/>
      <dgm:spPr/>
      <dgm:t>
        <a:bodyPr/>
        <a:lstStyle/>
        <a:p>
          <a:endParaRPr lang="en-US"/>
        </a:p>
      </dgm:t>
    </dgm:pt>
    <dgm:pt modelId="{5F47B6AE-3B24-4EEC-B4DA-AD8BA4BEF730}" type="sibTrans" cxnId="{507A7566-C965-41A5-9EA2-ED3BE0DB9BB7}">
      <dgm:prSet/>
      <dgm:spPr/>
      <dgm:t>
        <a:bodyPr/>
        <a:lstStyle/>
        <a:p>
          <a:endParaRPr lang="en-US"/>
        </a:p>
      </dgm:t>
    </dgm:pt>
    <dgm:pt modelId="{B2863E6F-F585-405B-8467-13C412E85815}">
      <dgm:prSet/>
      <dgm:spPr/>
      <dgm:t>
        <a:bodyPr/>
        <a:lstStyle/>
        <a:p>
          <a:r>
            <a:rPr lang="en-US" dirty="0"/>
            <a:t>Pediatrician support begins</a:t>
          </a:r>
        </a:p>
        <a:p>
          <a:endParaRPr lang="en-US" b="0" u="sng" dirty="0"/>
        </a:p>
        <a:p>
          <a:r>
            <a:rPr lang="en-US" b="0" u="sng" dirty="0"/>
            <a:t>17.6 % fully vaccinated</a:t>
          </a:r>
        </a:p>
      </dgm:t>
    </dgm:pt>
    <dgm:pt modelId="{DCF378A8-CCF5-4552-863B-D7EB30FC2616}" type="parTrans" cxnId="{EB04675E-A094-4B1E-8D9E-732179364F38}">
      <dgm:prSet/>
      <dgm:spPr/>
      <dgm:t>
        <a:bodyPr/>
        <a:lstStyle/>
        <a:p>
          <a:endParaRPr lang="en-US"/>
        </a:p>
      </dgm:t>
    </dgm:pt>
    <dgm:pt modelId="{26597ACD-6787-478D-AC20-59C787F9F149}" type="sibTrans" cxnId="{EB04675E-A094-4B1E-8D9E-732179364F38}">
      <dgm:prSet/>
      <dgm:spPr/>
      <dgm:t>
        <a:bodyPr/>
        <a:lstStyle/>
        <a:p>
          <a:endParaRPr lang="en-US"/>
        </a:p>
      </dgm:t>
    </dgm:pt>
    <dgm:pt modelId="{E9BF6491-7ADC-4083-A8E1-9BAB61154D64}">
      <dgm:prSet/>
      <dgm:spPr/>
      <dgm:t>
        <a:bodyPr/>
        <a:lstStyle/>
        <a:p>
          <a:pPr>
            <a:defRPr b="1"/>
          </a:pPr>
          <a:r>
            <a:rPr lang="en-US"/>
            <a:t>3 June 2021</a:t>
          </a:r>
        </a:p>
      </dgm:t>
    </dgm:pt>
    <dgm:pt modelId="{A64591DD-F066-4831-8336-1D1EE0E305D6}" type="parTrans" cxnId="{B29FE77E-D8E7-4084-A7A9-4E16398D661F}">
      <dgm:prSet/>
      <dgm:spPr/>
      <dgm:t>
        <a:bodyPr/>
        <a:lstStyle/>
        <a:p>
          <a:endParaRPr lang="en-US"/>
        </a:p>
      </dgm:t>
    </dgm:pt>
    <dgm:pt modelId="{36417C72-971A-41D7-806C-A082DBD3ED5E}" type="sibTrans" cxnId="{B29FE77E-D8E7-4084-A7A9-4E16398D661F}">
      <dgm:prSet/>
      <dgm:spPr/>
      <dgm:t>
        <a:bodyPr/>
        <a:lstStyle/>
        <a:p>
          <a:endParaRPr lang="en-US"/>
        </a:p>
      </dgm:t>
    </dgm:pt>
    <dgm:pt modelId="{7255B637-7FC6-4E6D-8B7B-EFA9775E9F97}">
      <dgm:prSet/>
      <dgm:spPr/>
      <dgm:t>
        <a:bodyPr/>
        <a:lstStyle/>
        <a:p>
          <a:r>
            <a:rPr lang="en-US"/>
            <a:t>COMMUNITY events begin</a:t>
          </a:r>
        </a:p>
      </dgm:t>
    </dgm:pt>
    <dgm:pt modelId="{D2B4FBDC-B4D1-4F3C-B8F7-0BB4FBFE2B4D}" type="parTrans" cxnId="{28355A92-EB8B-49A2-ADDD-C9152BC40090}">
      <dgm:prSet/>
      <dgm:spPr/>
      <dgm:t>
        <a:bodyPr/>
        <a:lstStyle/>
        <a:p>
          <a:endParaRPr lang="en-US"/>
        </a:p>
      </dgm:t>
    </dgm:pt>
    <dgm:pt modelId="{74B8C0CD-B35D-4165-8EA7-39F325DBBC5B}" type="sibTrans" cxnId="{28355A92-EB8B-49A2-ADDD-C9152BC40090}">
      <dgm:prSet/>
      <dgm:spPr/>
      <dgm:t>
        <a:bodyPr/>
        <a:lstStyle/>
        <a:p>
          <a:endParaRPr lang="en-US"/>
        </a:p>
      </dgm:t>
    </dgm:pt>
    <dgm:pt modelId="{F9E8DE6F-3CB8-47F7-A17A-88484652D5A8}">
      <dgm:prSet/>
      <dgm:spPr/>
      <dgm:t>
        <a:bodyPr/>
        <a:lstStyle/>
        <a:p>
          <a:pPr>
            <a:defRPr b="1"/>
          </a:pPr>
          <a:r>
            <a:rPr lang="en-US"/>
            <a:t>5 June 2021</a:t>
          </a:r>
        </a:p>
      </dgm:t>
    </dgm:pt>
    <dgm:pt modelId="{F196332C-1F0F-4253-9A46-D6C3FA7F5C9E}" type="parTrans" cxnId="{03B62C61-0D8C-4DBD-BD1B-9CC88C413845}">
      <dgm:prSet/>
      <dgm:spPr/>
      <dgm:t>
        <a:bodyPr/>
        <a:lstStyle/>
        <a:p>
          <a:endParaRPr lang="en-US"/>
        </a:p>
      </dgm:t>
    </dgm:pt>
    <dgm:pt modelId="{315B422F-AE1D-4688-80C7-AFDEACA4E665}" type="sibTrans" cxnId="{03B62C61-0D8C-4DBD-BD1B-9CC88C413845}">
      <dgm:prSet/>
      <dgm:spPr/>
      <dgm:t>
        <a:bodyPr/>
        <a:lstStyle/>
        <a:p>
          <a:endParaRPr lang="en-US"/>
        </a:p>
      </dgm:t>
    </dgm:pt>
    <dgm:pt modelId="{20C16C56-445E-4168-9801-EF4419A9BD68}">
      <dgm:prSet/>
      <dgm:spPr/>
      <dgm:t>
        <a:bodyPr/>
        <a:lstStyle/>
        <a:p>
          <a:r>
            <a:rPr lang="en-US"/>
            <a:t>Aston VPOD closes</a:t>
          </a:r>
        </a:p>
      </dgm:t>
    </dgm:pt>
    <dgm:pt modelId="{DAD740AE-BD43-4A9D-8D5D-C113491A008C}" type="parTrans" cxnId="{A87621B2-75F5-42BB-A3DE-4909518FD2CE}">
      <dgm:prSet/>
      <dgm:spPr/>
      <dgm:t>
        <a:bodyPr/>
        <a:lstStyle/>
        <a:p>
          <a:endParaRPr lang="en-US"/>
        </a:p>
      </dgm:t>
    </dgm:pt>
    <dgm:pt modelId="{62F3D15E-7D7C-42C2-8AA8-DBDE6D88F763}" type="sibTrans" cxnId="{A87621B2-75F5-42BB-A3DE-4909518FD2CE}">
      <dgm:prSet/>
      <dgm:spPr/>
      <dgm:t>
        <a:bodyPr/>
        <a:lstStyle/>
        <a:p>
          <a:endParaRPr lang="en-US"/>
        </a:p>
      </dgm:t>
    </dgm:pt>
    <dgm:pt modelId="{6A8AE40F-54E8-43E8-ADEB-BDB3008054B6}">
      <dgm:prSet/>
      <dgm:spPr/>
      <dgm:t>
        <a:bodyPr/>
        <a:lstStyle/>
        <a:p>
          <a:pPr>
            <a:defRPr b="1"/>
          </a:pPr>
          <a:r>
            <a:rPr lang="en-US"/>
            <a:t>30 July 2021</a:t>
          </a:r>
        </a:p>
      </dgm:t>
    </dgm:pt>
    <dgm:pt modelId="{BE945C8F-D2CA-445E-9BB9-D6DABADB4298}" type="parTrans" cxnId="{CCFDDB5A-35CC-4B2A-B833-324CAA6CC233}">
      <dgm:prSet/>
      <dgm:spPr/>
      <dgm:t>
        <a:bodyPr/>
        <a:lstStyle/>
        <a:p>
          <a:endParaRPr lang="en-US"/>
        </a:p>
      </dgm:t>
    </dgm:pt>
    <dgm:pt modelId="{8FC0D2DB-A795-486B-B28D-4CD64116F91E}" type="sibTrans" cxnId="{CCFDDB5A-35CC-4B2A-B833-324CAA6CC233}">
      <dgm:prSet/>
      <dgm:spPr/>
      <dgm:t>
        <a:bodyPr/>
        <a:lstStyle/>
        <a:p>
          <a:endParaRPr lang="en-US"/>
        </a:p>
      </dgm:t>
    </dgm:pt>
    <dgm:pt modelId="{714BCBFF-ACAF-4FB0-B45D-23B38BA45D59}">
      <dgm:prSet/>
      <dgm:spPr/>
      <dgm:t>
        <a:bodyPr/>
        <a:lstStyle/>
        <a:p>
          <a:r>
            <a:rPr lang="en-US"/>
            <a:t>Springfield VPOD closes</a:t>
          </a:r>
        </a:p>
      </dgm:t>
    </dgm:pt>
    <dgm:pt modelId="{AA2DF792-E098-4A9C-BB6C-719F3B6BC31F}" type="parTrans" cxnId="{7260020D-8415-4F7B-B895-D21392F24A65}">
      <dgm:prSet/>
      <dgm:spPr/>
      <dgm:t>
        <a:bodyPr/>
        <a:lstStyle/>
        <a:p>
          <a:endParaRPr lang="en-US"/>
        </a:p>
      </dgm:t>
    </dgm:pt>
    <dgm:pt modelId="{E3C8B29A-37B0-4D8D-8982-A43BCBD0E750}" type="sibTrans" cxnId="{7260020D-8415-4F7B-B895-D21392F24A65}">
      <dgm:prSet/>
      <dgm:spPr/>
      <dgm:t>
        <a:bodyPr/>
        <a:lstStyle/>
        <a:p>
          <a:endParaRPr lang="en-US"/>
        </a:p>
      </dgm:t>
    </dgm:pt>
    <dgm:pt modelId="{22CB71E8-1B2E-4E32-A1B7-CEBC9BD71C96}">
      <dgm:prSet/>
      <dgm:spPr/>
      <dgm:t>
        <a:bodyPr/>
        <a:lstStyle/>
        <a:p>
          <a:pPr>
            <a:defRPr b="1"/>
          </a:pPr>
          <a:r>
            <a:rPr lang="en-US"/>
            <a:t>31 July 2021</a:t>
          </a:r>
        </a:p>
      </dgm:t>
    </dgm:pt>
    <dgm:pt modelId="{7B2DA049-B8D8-4263-9316-7E24B0DADE2E}" type="parTrans" cxnId="{49D09067-7698-411E-9673-A95F65EF9418}">
      <dgm:prSet/>
      <dgm:spPr/>
      <dgm:t>
        <a:bodyPr/>
        <a:lstStyle/>
        <a:p>
          <a:endParaRPr lang="en-US"/>
        </a:p>
      </dgm:t>
    </dgm:pt>
    <dgm:pt modelId="{50092162-F8F1-48FE-AD21-F224CAF0505F}" type="sibTrans" cxnId="{49D09067-7698-411E-9673-A95F65EF9418}">
      <dgm:prSet/>
      <dgm:spPr/>
      <dgm:t>
        <a:bodyPr/>
        <a:lstStyle/>
        <a:p>
          <a:endParaRPr lang="en-US"/>
        </a:p>
      </dgm:t>
    </dgm:pt>
    <dgm:pt modelId="{57915E88-6CF0-44A7-8D9C-AADB78FBFA94}">
      <dgm:prSet/>
      <dgm:spPr/>
      <dgm:t>
        <a:bodyPr/>
        <a:lstStyle/>
        <a:p>
          <a:r>
            <a:rPr lang="en-US" dirty="0"/>
            <a:t>Keystone Wellness in Chester VPOD closes</a:t>
          </a:r>
        </a:p>
        <a:p>
          <a:r>
            <a:rPr lang="en-US" u="sng" dirty="0"/>
            <a:t>54.5% fully vaccinated</a:t>
          </a:r>
        </a:p>
      </dgm:t>
    </dgm:pt>
    <dgm:pt modelId="{6DC730C4-7BFC-4CC7-870A-FF5BC4C2F0A7}" type="parTrans" cxnId="{ED524F47-3CFC-48FB-A294-56149492B811}">
      <dgm:prSet/>
      <dgm:spPr/>
      <dgm:t>
        <a:bodyPr/>
        <a:lstStyle/>
        <a:p>
          <a:endParaRPr lang="en-US"/>
        </a:p>
      </dgm:t>
    </dgm:pt>
    <dgm:pt modelId="{011C4EC6-786D-457D-863C-03E07C7A8D74}" type="sibTrans" cxnId="{ED524F47-3CFC-48FB-A294-56149492B811}">
      <dgm:prSet/>
      <dgm:spPr/>
      <dgm:t>
        <a:bodyPr/>
        <a:lstStyle/>
        <a:p>
          <a:endParaRPr lang="en-US"/>
        </a:p>
      </dgm:t>
    </dgm:pt>
    <dgm:pt modelId="{277203E5-4C8B-4D14-A58C-7DB63A91059E}" type="pres">
      <dgm:prSet presAssocID="{60FCA876-C5DC-4E7D-B2F2-8F1C50D4B82B}" presName="root" presStyleCnt="0">
        <dgm:presLayoutVars>
          <dgm:chMax/>
          <dgm:chPref/>
          <dgm:animLvl val="lvl"/>
        </dgm:presLayoutVars>
      </dgm:prSet>
      <dgm:spPr/>
    </dgm:pt>
    <dgm:pt modelId="{0B743804-9643-4FEB-ADB7-586B85141D54}" type="pres">
      <dgm:prSet presAssocID="{60FCA876-C5DC-4E7D-B2F2-8F1C50D4B82B}" presName="divider" presStyleLbl="fgAcc1" presStyleIdx="0" presStyleCnt="8"/>
      <dgm:spPr>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gm:spPr>
    </dgm:pt>
    <dgm:pt modelId="{9005EDE0-F26A-4D47-B15B-51978373385A}" type="pres">
      <dgm:prSet presAssocID="{60FCA876-C5DC-4E7D-B2F2-8F1C50D4B82B}" presName="nodes" presStyleCnt="0">
        <dgm:presLayoutVars>
          <dgm:chMax/>
          <dgm:chPref/>
          <dgm:animLvl val="lvl"/>
        </dgm:presLayoutVars>
      </dgm:prSet>
      <dgm:spPr/>
    </dgm:pt>
    <dgm:pt modelId="{AFB029FD-292C-45B0-BA81-912D26AC8CED}" type="pres">
      <dgm:prSet presAssocID="{23DD11BF-6708-44E2-8F4A-1B9E4FEC678C}" presName="composite" presStyleCnt="0"/>
      <dgm:spPr/>
    </dgm:pt>
    <dgm:pt modelId="{51EA2034-EF46-4B91-AE07-C7A51A2A326A}" type="pres">
      <dgm:prSet presAssocID="{23DD11BF-6708-44E2-8F4A-1B9E4FEC678C}" presName="ConnectorPoint" presStyleLbl="lnNode1" presStyleIdx="0" presStyleCnt="7"/>
      <dgm:spPr>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A1B476F8-8659-4092-BF91-24A890308C8C}" type="pres">
      <dgm:prSet presAssocID="{23DD11BF-6708-44E2-8F4A-1B9E4FEC678C}" presName="DropPinPlaceHolder" presStyleCnt="0"/>
      <dgm:spPr/>
    </dgm:pt>
    <dgm:pt modelId="{6F0A26D9-6BCC-4AD8-A24D-0C7DBD6C77F2}" type="pres">
      <dgm:prSet presAssocID="{23DD11BF-6708-44E2-8F4A-1B9E4FEC678C}" presName="DropPin" presStyleLbl="alignNode1" presStyleIdx="0" presStyleCnt="7"/>
      <dgm:spPr/>
    </dgm:pt>
    <dgm:pt modelId="{BBA4437E-C871-4F67-A66B-E93BE929883D}" type="pres">
      <dgm:prSet presAssocID="{23DD11BF-6708-44E2-8F4A-1B9E4FEC678C}" presName="Ellipse" presStyleLbl="fgAcc1" presStyleIdx="1" presStyleCnt="8"/>
      <dgm:spPr>
        <a:solidFill>
          <a:schemeClr val="lt1">
            <a:alpha val="90000"/>
            <a:hueOff val="0"/>
            <a:satOff val="0"/>
            <a:lumOff val="0"/>
            <a:alphaOff val="0"/>
          </a:schemeClr>
        </a:solidFill>
        <a:ln w="12700" cap="flat" cmpd="sng" algn="ctr">
          <a:noFill/>
          <a:prstDash val="solid"/>
          <a:miter lim="800000"/>
        </a:ln>
        <a:effectLst/>
      </dgm:spPr>
    </dgm:pt>
    <dgm:pt modelId="{DF95EFA3-69A6-4E94-B23D-B10EA2437949}" type="pres">
      <dgm:prSet presAssocID="{23DD11BF-6708-44E2-8F4A-1B9E4FEC678C}" presName="L2TextContainer" presStyleLbl="revTx" presStyleIdx="0" presStyleCnt="14">
        <dgm:presLayoutVars>
          <dgm:bulletEnabled val="1"/>
        </dgm:presLayoutVars>
      </dgm:prSet>
      <dgm:spPr/>
    </dgm:pt>
    <dgm:pt modelId="{D8D8020E-A1E9-4780-A681-FB1F44F3B6F0}" type="pres">
      <dgm:prSet presAssocID="{23DD11BF-6708-44E2-8F4A-1B9E4FEC678C}" presName="L1TextContainer" presStyleLbl="revTx" presStyleIdx="1" presStyleCnt="14">
        <dgm:presLayoutVars>
          <dgm:chMax val="1"/>
          <dgm:chPref val="1"/>
          <dgm:bulletEnabled val="1"/>
        </dgm:presLayoutVars>
      </dgm:prSet>
      <dgm:spPr/>
    </dgm:pt>
    <dgm:pt modelId="{58BDE2B0-A970-4366-B3EE-04E1FE4C4B8F}" type="pres">
      <dgm:prSet presAssocID="{23DD11BF-6708-44E2-8F4A-1B9E4FEC678C}" presName="ConnectLine" presStyleLbl="sibTrans1D1" presStyleIdx="0" presStyleCnt="7"/>
      <dgm:spPr>
        <a:noFill/>
        <a:ln w="12700" cap="flat" cmpd="sng" algn="ctr">
          <a:solidFill>
            <a:schemeClr val="accent2">
              <a:hueOff val="0"/>
              <a:satOff val="0"/>
              <a:lumOff val="0"/>
              <a:alphaOff val="0"/>
            </a:schemeClr>
          </a:solidFill>
          <a:prstDash val="dash"/>
          <a:miter lim="800000"/>
        </a:ln>
        <a:effectLst/>
      </dgm:spPr>
    </dgm:pt>
    <dgm:pt modelId="{47A75A4D-AC9C-4FF9-80AD-6F5E8F227137}" type="pres">
      <dgm:prSet presAssocID="{23DD11BF-6708-44E2-8F4A-1B9E4FEC678C}" presName="EmptyPlaceHolder" presStyleCnt="0"/>
      <dgm:spPr/>
    </dgm:pt>
    <dgm:pt modelId="{AE513FF2-0BFE-4F90-93F0-988AFA6ADACC}" type="pres">
      <dgm:prSet presAssocID="{028D63E0-C494-4D3A-B2BA-1A1CFEAA541F}" presName="spaceBetweenRectangles" presStyleCnt="0"/>
      <dgm:spPr/>
    </dgm:pt>
    <dgm:pt modelId="{C4297BE9-BE4D-4D15-A004-39517C96FF4B}" type="pres">
      <dgm:prSet presAssocID="{9FB3991F-37E4-4CCF-A8BE-40A17F8589A1}" presName="composite" presStyleCnt="0"/>
      <dgm:spPr/>
    </dgm:pt>
    <dgm:pt modelId="{EC410456-E76A-4A0D-A44F-FCB6F3A8785A}" type="pres">
      <dgm:prSet presAssocID="{9FB3991F-37E4-4CCF-A8BE-40A17F8589A1}" presName="ConnectorPoint" presStyleLbl="lnNode1" presStyleIdx="1" presStyleCnt="7"/>
      <dgm:spPr>
        <a:solidFill>
          <a:schemeClr val="accent2">
            <a:hueOff val="-242561"/>
            <a:satOff val="-13988"/>
            <a:lumOff val="1438"/>
            <a:alphaOff val="0"/>
          </a:schemeClr>
        </a:solidFill>
        <a:ln w="6350" cap="flat" cmpd="sng" algn="ctr">
          <a:solidFill>
            <a:schemeClr val="lt1">
              <a:hueOff val="0"/>
              <a:satOff val="0"/>
              <a:lumOff val="0"/>
              <a:alphaOff val="0"/>
            </a:schemeClr>
          </a:solidFill>
          <a:prstDash val="solid"/>
          <a:miter lim="800000"/>
        </a:ln>
        <a:effectLst/>
      </dgm:spPr>
    </dgm:pt>
    <dgm:pt modelId="{46D1739C-5B92-48D5-894F-F669B42EF8DB}" type="pres">
      <dgm:prSet presAssocID="{9FB3991F-37E4-4CCF-A8BE-40A17F8589A1}" presName="DropPinPlaceHolder" presStyleCnt="0"/>
      <dgm:spPr/>
    </dgm:pt>
    <dgm:pt modelId="{E4E290E8-6FB2-4D14-9E24-0E7261A73755}" type="pres">
      <dgm:prSet presAssocID="{9FB3991F-37E4-4CCF-A8BE-40A17F8589A1}" presName="DropPin" presStyleLbl="alignNode1" presStyleIdx="1" presStyleCnt="7"/>
      <dgm:spPr/>
    </dgm:pt>
    <dgm:pt modelId="{770C1173-1632-4452-B3F8-BA82CFE3A8D9}" type="pres">
      <dgm:prSet presAssocID="{9FB3991F-37E4-4CCF-A8BE-40A17F8589A1}" presName="Ellipse" presStyleLbl="fgAcc1" presStyleIdx="2" presStyleCnt="8"/>
      <dgm:spPr>
        <a:solidFill>
          <a:schemeClr val="lt1">
            <a:alpha val="90000"/>
            <a:hueOff val="0"/>
            <a:satOff val="0"/>
            <a:lumOff val="0"/>
            <a:alphaOff val="0"/>
          </a:schemeClr>
        </a:solidFill>
        <a:ln w="12700" cap="flat" cmpd="sng" algn="ctr">
          <a:noFill/>
          <a:prstDash val="solid"/>
          <a:miter lim="800000"/>
        </a:ln>
        <a:effectLst/>
      </dgm:spPr>
    </dgm:pt>
    <dgm:pt modelId="{77702D42-C456-4056-A4CD-92CDDFFDDB96}" type="pres">
      <dgm:prSet presAssocID="{9FB3991F-37E4-4CCF-A8BE-40A17F8589A1}" presName="L2TextContainer" presStyleLbl="revTx" presStyleIdx="2" presStyleCnt="14">
        <dgm:presLayoutVars>
          <dgm:bulletEnabled val="1"/>
        </dgm:presLayoutVars>
      </dgm:prSet>
      <dgm:spPr/>
    </dgm:pt>
    <dgm:pt modelId="{09AC6135-72B1-43DF-89CA-FE33648BE102}" type="pres">
      <dgm:prSet presAssocID="{9FB3991F-37E4-4CCF-A8BE-40A17F8589A1}" presName="L1TextContainer" presStyleLbl="revTx" presStyleIdx="3" presStyleCnt="14">
        <dgm:presLayoutVars>
          <dgm:chMax val="1"/>
          <dgm:chPref val="1"/>
          <dgm:bulletEnabled val="1"/>
        </dgm:presLayoutVars>
      </dgm:prSet>
      <dgm:spPr/>
    </dgm:pt>
    <dgm:pt modelId="{0906CC09-602B-45E0-BFCF-5473D82B1D38}" type="pres">
      <dgm:prSet presAssocID="{9FB3991F-37E4-4CCF-A8BE-40A17F8589A1}" presName="ConnectLine" presStyleLbl="sibTrans1D1" presStyleIdx="1" presStyleCnt="7"/>
      <dgm:spPr>
        <a:noFill/>
        <a:ln w="12700" cap="flat" cmpd="sng" algn="ctr">
          <a:solidFill>
            <a:schemeClr val="accent2">
              <a:hueOff val="-242561"/>
              <a:satOff val="-13988"/>
              <a:lumOff val="1438"/>
              <a:alphaOff val="0"/>
            </a:schemeClr>
          </a:solidFill>
          <a:prstDash val="dash"/>
          <a:miter lim="800000"/>
        </a:ln>
        <a:effectLst/>
      </dgm:spPr>
    </dgm:pt>
    <dgm:pt modelId="{EEECA28C-0F57-4EF9-A3BF-737BE114D5B3}" type="pres">
      <dgm:prSet presAssocID="{9FB3991F-37E4-4CCF-A8BE-40A17F8589A1}" presName="EmptyPlaceHolder" presStyleCnt="0"/>
      <dgm:spPr/>
    </dgm:pt>
    <dgm:pt modelId="{C19A7D85-9FAE-4310-A126-01ACDD2F67BF}" type="pres">
      <dgm:prSet presAssocID="{56B6588C-9294-4195-B74F-69FDD596020B}" presName="spaceBetweenRectangles" presStyleCnt="0"/>
      <dgm:spPr/>
    </dgm:pt>
    <dgm:pt modelId="{A07629C6-C1D7-4140-A4A8-B6193258646B}" type="pres">
      <dgm:prSet presAssocID="{CE5027B0-06A7-4C46-8E8C-2793D5DD2AF3}" presName="composite" presStyleCnt="0"/>
      <dgm:spPr/>
    </dgm:pt>
    <dgm:pt modelId="{B8E33A2F-7C63-461A-A041-0DEAC516333B}" type="pres">
      <dgm:prSet presAssocID="{CE5027B0-06A7-4C46-8E8C-2793D5DD2AF3}" presName="ConnectorPoint" presStyleLbl="lnNode1" presStyleIdx="2" presStyleCnt="7"/>
      <dgm:spPr>
        <a:solidFill>
          <a:schemeClr val="accent2">
            <a:hueOff val="-485121"/>
            <a:satOff val="-27976"/>
            <a:lumOff val="2876"/>
            <a:alphaOff val="0"/>
          </a:schemeClr>
        </a:solidFill>
        <a:ln w="6350" cap="flat" cmpd="sng" algn="ctr">
          <a:solidFill>
            <a:schemeClr val="lt1">
              <a:hueOff val="0"/>
              <a:satOff val="0"/>
              <a:lumOff val="0"/>
              <a:alphaOff val="0"/>
            </a:schemeClr>
          </a:solidFill>
          <a:prstDash val="solid"/>
          <a:miter lim="800000"/>
        </a:ln>
        <a:effectLst/>
      </dgm:spPr>
    </dgm:pt>
    <dgm:pt modelId="{6FCCCA52-C85D-4762-AE2F-57E5A21D3B92}" type="pres">
      <dgm:prSet presAssocID="{CE5027B0-06A7-4C46-8E8C-2793D5DD2AF3}" presName="DropPinPlaceHolder" presStyleCnt="0"/>
      <dgm:spPr/>
    </dgm:pt>
    <dgm:pt modelId="{6481F180-CF68-41E3-952A-852EFB66F8D5}" type="pres">
      <dgm:prSet presAssocID="{CE5027B0-06A7-4C46-8E8C-2793D5DD2AF3}" presName="DropPin" presStyleLbl="alignNode1" presStyleIdx="2" presStyleCnt="7"/>
      <dgm:spPr/>
    </dgm:pt>
    <dgm:pt modelId="{01860632-F8E9-447C-8F95-97A95CDA557C}" type="pres">
      <dgm:prSet presAssocID="{CE5027B0-06A7-4C46-8E8C-2793D5DD2AF3}" presName="Ellipse" presStyleLbl="fgAcc1" presStyleIdx="3" presStyleCnt="8"/>
      <dgm:spPr>
        <a:solidFill>
          <a:schemeClr val="lt1">
            <a:alpha val="90000"/>
            <a:hueOff val="0"/>
            <a:satOff val="0"/>
            <a:lumOff val="0"/>
            <a:alphaOff val="0"/>
          </a:schemeClr>
        </a:solidFill>
        <a:ln w="12700" cap="flat" cmpd="sng" algn="ctr">
          <a:noFill/>
          <a:prstDash val="solid"/>
          <a:miter lim="800000"/>
        </a:ln>
        <a:effectLst/>
      </dgm:spPr>
    </dgm:pt>
    <dgm:pt modelId="{9E81F732-1D0D-4960-B0C1-CDDBA988339B}" type="pres">
      <dgm:prSet presAssocID="{CE5027B0-06A7-4C46-8E8C-2793D5DD2AF3}" presName="L2TextContainer" presStyleLbl="revTx" presStyleIdx="4" presStyleCnt="14">
        <dgm:presLayoutVars>
          <dgm:bulletEnabled val="1"/>
        </dgm:presLayoutVars>
      </dgm:prSet>
      <dgm:spPr/>
    </dgm:pt>
    <dgm:pt modelId="{940CDF3C-750E-4601-BC08-BE78ECBD257B}" type="pres">
      <dgm:prSet presAssocID="{CE5027B0-06A7-4C46-8E8C-2793D5DD2AF3}" presName="L1TextContainer" presStyleLbl="revTx" presStyleIdx="5" presStyleCnt="14">
        <dgm:presLayoutVars>
          <dgm:chMax val="1"/>
          <dgm:chPref val="1"/>
          <dgm:bulletEnabled val="1"/>
        </dgm:presLayoutVars>
      </dgm:prSet>
      <dgm:spPr/>
    </dgm:pt>
    <dgm:pt modelId="{FC077EAA-DFB6-4CBE-9D47-4D9F70BCB21A}" type="pres">
      <dgm:prSet presAssocID="{CE5027B0-06A7-4C46-8E8C-2793D5DD2AF3}" presName="ConnectLine" presStyleLbl="sibTrans1D1" presStyleIdx="2" presStyleCnt="7"/>
      <dgm:spPr>
        <a:noFill/>
        <a:ln w="12700" cap="flat" cmpd="sng" algn="ctr">
          <a:solidFill>
            <a:schemeClr val="accent2">
              <a:hueOff val="-485121"/>
              <a:satOff val="-27976"/>
              <a:lumOff val="2876"/>
              <a:alphaOff val="0"/>
            </a:schemeClr>
          </a:solidFill>
          <a:prstDash val="dash"/>
          <a:miter lim="800000"/>
        </a:ln>
        <a:effectLst/>
      </dgm:spPr>
    </dgm:pt>
    <dgm:pt modelId="{7F35049A-FC8E-46DD-9991-DBBBC0EB0FAE}" type="pres">
      <dgm:prSet presAssocID="{CE5027B0-06A7-4C46-8E8C-2793D5DD2AF3}" presName="EmptyPlaceHolder" presStyleCnt="0"/>
      <dgm:spPr/>
    </dgm:pt>
    <dgm:pt modelId="{AF191BA5-AE06-4577-8643-5DF8B309D3E9}" type="pres">
      <dgm:prSet presAssocID="{5F47B6AE-3B24-4EEC-B4DA-AD8BA4BEF730}" presName="spaceBetweenRectangles" presStyleCnt="0"/>
      <dgm:spPr/>
    </dgm:pt>
    <dgm:pt modelId="{F19DB881-F515-4796-857E-FBC72BBE4D34}" type="pres">
      <dgm:prSet presAssocID="{E9BF6491-7ADC-4083-A8E1-9BAB61154D64}" presName="composite" presStyleCnt="0"/>
      <dgm:spPr/>
    </dgm:pt>
    <dgm:pt modelId="{FBA88226-33DC-4BF6-9732-141F856EE071}" type="pres">
      <dgm:prSet presAssocID="{E9BF6491-7ADC-4083-A8E1-9BAB61154D64}" presName="ConnectorPoint" presStyleLbl="lnNode1" presStyleIdx="3" presStyleCnt="7"/>
      <dgm:spPr>
        <a:solidFill>
          <a:schemeClr val="accent2">
            <a:hueOff val="-727682"/>
            <a:satOff val="-41964"/>
            <a:lumOff val="4314"/>
            <a:alphaOff val="0"/>
          </a:schemeClr>
        </a:solidFill>
        <a:ln w="6350" cap="flat" cmpd="sng" algn="ctr">
          <a:solidFill>
            <a:schemeClr val="lt1">
              <a:hueOff val="0"/>
              <a:satOff val="0"/>
              <a:lumOff val="0"/>
              <a:alphaOff val="0"/>
            </a:schemeClr>
          </a:solidFill>
          <a:prstDash val="solid"/>
          <a:miter lim="800000"/>
        </a:ln>
        <a:effectLst/>
      </dgm:spPr>
    </dgm:pt>
    <dgm:pt modelId="{05C6CEB7-94EC-42D1-B624-A20E4863685A}" type="pres">
      <dgm:prSet presAssocID="{E9BF6491-7ADC-4083-A8E1-9BAB61154D64}" presName="DropPinPlaceHolder" presStyleCnt="0"/>
      <dgm:spPr/>
    </dgm:pt>
    <dgm:pt modelId="{13C14209-673E-4727-8020-EAD470DE9554}" type="pres">
      <dgm:prSet presAssocID="{E9BF6491-7ADC-4083-A8E1-9BAB61154D64}" presName="DropPin" presStyleLbl="alignNode1" presStyleIdx="3" presStyleCnt="7"/>
      <dgm:spPr/>
    </dgm:pt>
    <dgm:pt modelId="{F0BD5B70-34E9-4C38-807C-EB276FB3576B}" type="pres">
      <dgm:prSet presAssocID="{E9BF6491-7ADC-4083-A8E1-9BAB61154D64}" presName="Ellipse" presStyleLbl="fgAcc1" presStyleIdx="4" presStyleCnt="8"/>
      <dgm:spPr>
        <a:solidFill>
          <a:schemeClr val="lt1">
            <a:alpha val="90000"/>
            <a:hueOff val="0"/>
            <a:satOff val="0"/>
            <a:lumOff val="0"/>
            <a:alphaOff val="0"/>
          </a:schemeClr>
        </a:solidFill>
        <a:ln w="12700" cap="flat" cmpd="sng" algn="ctr">
          <a:noFill/>
          <a:prstDash val="solid"/>
          <a:miter lim="800000"/>
        </a:ln>
        <a:effectLst/>
      </dgm:spPr>
    </dgm:pt>
    <dgm:pt modelId="{58984E6A-D977-4BA9-A6AD-160DCED5B329}" type="pres">
      <dgm:prSet presAssocID="{E9BF6491-7ADC-4083-A8E1-9BAB61154D64}" presName="L2TextContainer" presStyleLbl="revTx" presStyleIdx="6" presStyleCnt="14">
        <dgm:presLayoutVars>
          <dgm:bulletEnabled val="1"/>
        </dgm:presLayoutVars>
      </dgm:prSet>
      <dgm:spPr/>
    </dgm:pt>
    <dgm:pt modelId="{D5A6412B-E913-4360-9702-E3872DC5F16A}" type="pres">
      <dgm:prSet presAssocID="{E9BF6491-7ADC-4083-A8E1-9BAB61154D64}" presName="L1TextContainer" presStyleLbl="revTx" presStyleIdx="7" presStyleCnt="14">
        <dgm:presLayoutVars>
          <dgm:chMax val="1"/>
          <dgm:chPref val="1"/>
          <dgm:bulletEnabled val="1"/>
        </dgm:presLayoutVars>
      </dgm:prSet>
      <dgm:spPr/>
    </dgm:pt>
    <dgm:pt modelId="{13375FAF-2FC4-41C1-A35D-6536A2A9D606}" type="pres">
      <dgm:prSet presAssocID="{E9BF6491-7ADC-4083-A8E1-9BAB61154D64}" presName="ConnectLine" presStyleLbl="sibTrans1D1" presStyleIdx="3" presStyleCnt="7"/>
      <dgm:spPr>
        <a:noFill/>
        <a:ln w="12700" cap="flat" cmpd="sng" algn="ctr">
          <a:solidFill>
            <a:schemeClr val="accent2">
              <a:hueOff val="-727682"/>
              <a:satOff val="-41964"/>
              <a:lumOff val="4314"/>
              <a:alphaOff val="0"/>
            </a:schemeClr>
          </a:solidFill>
          <a:prstDash val="dash"/>
          <a:miter lim="800000"/>
        </a:ln>
        <a:effectLst/>
      </dgm:spPr>
    </dgm:pt>
    <dgm:pt modelId="{B5B612E1-8FC8-4846-BBDA-4B6B0BBD7C14}" type="pres">
      <dgm:prSet presAssocID="{E9BF6491-7ADC-4083-A8E1-9BAB61154D64}" presName="EmptyPlaceHolder" presStyleCnt="0"/>
      <dgm:spPr/>
    </dgm:pt>
    <dgm:pt modelId="{5182E823-1716-420D-809D-28D5D6856360}" type="pres">
      <dgm:prSet presAssocID="{36417C72-971A-41D7-806C-A082DBD3ED5E}" presName="spaceBetweenRectangles" presStyleCnt="0"/>
      <dgm:spPr/>
    </dgm:pt>
    <dgm:pt modelId="{026BAF6B-2341-49EA-B322-3C64C0970AD5}" type="pres">
      <dgm:prSet presAssocID="{F9E8DE6F-3CB8-47F7-A17A-88484652D5A8}" presName="composite" presStyleCnt="0"/>
      <dgm:spPr/>
    </dgm:pt>
    <dgm:pt modelId="{7B6A4C3D-1AF0-406C-8F93-C7B8680D05B9}" type="pres">
      <dgm:prSet presAssocID="{F9E8DE6F-3CB8-47F7-A17A-88484652D5A8}" presName="ConnectorPoint" presStyleLbl="lnNode1" presStyleIdx="4" presStyleCnt="7"/>
      <dgm:spPr>
        <a:solidFill>
          <a:schemeClr val="accent2">
            <a:hueOff val="-970242"/>
            <a:satOff val="-55952"/>
            <a:lumOff val="5752"/>
            <a:alphaOff val="0"/>
          </a:schemeClr>
        </a:solidFill>
        <a:ln w="6350" cap="flat" cmpd="sng" algn="ctr">
          <a:solidFill>
            <a:schemeClr val="lt1">
              <a:hueOff val="0"/>
              <a:satOff val="0"/>
              <a:lumOff val="0"/>
              <a:alphaOff val="0"/>
            </a:schemeClr>
          </a:solidFill>
          <a:prstDash val="solid"/>
          <a:miter lim="800000"/>
        </a:ln>
        <a:effectLst/>
      </dgm:spPr>
    </dgm:pt>
    <dgm:pt modelId="{0D39EAB8-B2F8-4E81-8B6D-7D60DCC655A6}" type="pres">
      <dgm:prSet presAssocID="{F9E8DE6F-3CB8-47F7-A17A-88484652D5A8}" presName="DropPinPlaceHolder" presStyleCnt="0"/>
      <dgm:spPr/>
    </dgm:pt>
    <dgm:pt modelId="{0BD0EFCD-BE36-4FEC-B08A-4ABA4F8237D8}" type="pres">
      <dgm:prSet presAssocID="{F9E8DE6F-3CB8-47F7-A17A-88484652D5A8}" presName="DropPin" presStyleLbl="alignNode1" presStyleIdx="4" presStyleCnt="7"/>
      <dgm:spPr/>
    </dgm:pt>
    <dgm:pt modelId="{ECB3A891-742A-4528-B22E-C02DA92A4FDD}" type="pres">
      <dgm:prSet presAssocID="{F9E8DE6F-3CB8-47F7-A17A-88484652D5A8}" presName="Ellipse" presStyleLbl="fgAcc1" presStyleIdx="5" presStyleCnt="8"/>
      <dgm:spPr>
        <a:solidFill>
          <a:schemeClr val="lt1">
            <a:alpha val="90000"/>
            <a:hueOff val="0"/>
            <a:satOff val="0"/>
            <a:lumOff val="0"/>
            <a:alphaOff val="0"/>
          </a:schemeClr>
        </a:solidFill>
        <a:ln w="12700" cap="flat" cmpd="sng" algn="ctr">
          <a:noFill/>
          <a:prstDash val="solid"/>
          <a:miter lim="800000"/>
        </a:ln>
        <a:effectLst/>
      </dgm:spPr>
    </dgm:pt>
    <dgm:pt modelId="{D7D8F52E-937C-4507-960A-C7DBB50D190E}" type="pres">
      <dgm:prSet presAssocID="{F9E8DE6F-3CB8-47F7-A17A-88484652D5A8}" presName="L2TextContainer" presStyleLbl="revTx" presStyleIdx="8" presStyleCnt="14">
        <dgm:presLayoutVars>
          <dgm:bulletEnabled val="1"/>
        </dgm:presLayoutVars>
      </dgm:prSet>
      <dgm:spPr/>
    </dgm:pt>
    <dgm:pt modelId="{88792B09-9F25-4C57-884A-A454F712D649}" type="pres">
      <dgm:prSet presAssocID="{F9E8DE6F-3CB8-47F7-A17A-88484652D5A8}" presName="L1TextContainer" presStyleLbl="revTx" presStyleIdx="9" presStyleCnt="14">
        <dgm:presLayoutVars>
          <dgm:chMax val="1"/>
          <dgm:chPref val="1"/>
          <dgm:bulletEnabled val="1"/>
        </dgm:presLayoutVars>
      </dgm:prSet>
      <dgm:spPr/>
    </dgm:pt>
    <dgm:pt modelId="{B6E5C178-2D74-4B6C-A522-4C8E52D27578}" type="pres">
      <dgm:prSet presAssocID="{F9E8DE6F-3CB8-47F7-A17A-88484652D5A8}" presName="ConnectLine" presStyleLbl="sibTrans1D1" presStyleIdx="4" presStyleCnt="7"/>
      <dgm:spPr>
        <a:noFill/>
        <a:ln w="12700" cap="flat" cmpd="sng" algn="ctr">
          <a:solidFill>
            <a:schemeClr val="accent2">
              <a:hueOff val="-970242"/>
              <a:satOff val="-55952"/>
              <a:lumOff val="5752"/>
              <a:alphaOff val="0"/>
            </a:schemeClr>
          </a:solidFill>
          <a:prstDash val="dash"/>
          <a:miter lim="800000"/>
        </a:ln>
        <a:effectLst/>
      </dgm:spPr>
    </dgm:pt>
    <dgm:pt modelId="{E6ACBDDF-2612-42B8-8513-B26E9AA9A3AF}" type="pres">
      <dgm:prSet presAssocID="{F9E8DE6F-3CB8-47F7-A17A-88484652D5A8}" presName="EmptyPlaceHolder" presStyleCnt="0"/>
      <dgm:spPr/>
    </dgm:pt>
    <dgm:pt modelId="{7B453370-1843-40B6-8889-701DB43124FE}" type="pres">
      <dgm:prSet presAssocID="{315B422F-AE1D-4688-80C7-AFDEACA4E665}" presName="spaceBetweenRectangles" presStyleCnt="0"/>
      <dgm:spPr/>
    </dgm:pt>
    <dgm:pt modelId="{1AB61CCA-83E3-4F60-81DA-8E5C83F2C3EA}" type="pres">
      <dgm:prSet presAssocID="{6A8AE40F-54E8-43E8-ADEB-BDB3008054B6}" presName="composite" presStyleCnt="0"/>
      <dgm:spPr/>
    </dgm:pt>
    <dgm:pt modelId="{15DE7BCE-5381-4115-A2F2-1DDAF02BFC75}" type="pres">
      <dgm:prSet presAssocID="{6A8AE40F-54E8-43E8-ADEB-BDB3008054B6}" presName="ConnectorPoint" presStyleLbl="lnNode1" presStyleIdx="5" presStyleCnt="7"/>
      <dgm:spPr>
        <a:solidFill>
          <a:schemeClr val="accent2">
            <a:hueOff val="-1212803"/>
            <a:satOff val="-69940"/>
            <a:lumOff val="7190"/>
            <a:alphaOff val="0"/>
          </a:schemeClr>
        </a:solidFill>
        <a:ln w="6350" cap="flat" cmpd="sng" algn="ctr">
          <a:solidFill>
            <a:schemeClr val="lt1">
              <a:hueOff val="0"/>
              <a:satOff val="0"/>
              <a:lumOff val="0"/>
              <a:alphaOff val="0"/>
            </a:schemeClr>
          </a:solidFill>
          <a:prstDash val="solid"/>
          <a:miter lim="800000"/>
        </a:ln>
        <a:effectLst/>
      </dgm:spPr>
    </dgm:pt>
    <dgm:pt modelId="{44296776-E91C-442B-BA11-E7CCDC4176AF}" type="pres">
      <dgm:prSet presAssocID="{6A8AE40F-54E8-43E8-ADEB-BDB3008054B6}" presName="DropPinPlaceHolder" presStyleCnt="0"/>
      <dgm:spPr/>
    </dgm:pt>
    <dgm:pt modelId="{417CA303-25EB-4A7F-90C0-79615739E1AB}" type="pres">
      <dgm:prSet presAssocID="{6A8AE40F-54E8-43E8-ADEB-BDB3008054B6}" presName="DropPin" presStyleLbl="alignNode1" presStyleIdx="5" presStyleCnt="7"/>
      <dgm:spPr/>
    </dgm:pt>
    <dgm:pt modelId="{679EE6AF-811D-47E0-A198-36BE77BFAC38}" type="pres">
      <dgm:prSet presAssocID="{6A8AE40F-54E8-43E8-ADEB-BDB3008054B6}" presName="Ellipse" presStyleLbl="fgAcc1" presStyleIdx="6" presStyleCnt="8"/>
      <dgm:spPr>
        <a:solidFill>
          <a:schemeClr val="lt1">
            <a:alpha val="90000"/>
            <a:hueOff val="0"/>
            <a:satOff val="0"/>
            <a:lumOff val="0"/>
            <a:alphaOff val="0"/>
          </a:schemeClr>
        </a:solidFill>
        <a:ln w="12700" cap="flat" cmpd="sng" algn="ctr">
          <a:noFill/>
          <a:prstDash val="solid"/>
          <a:miter lim="800000"/>
        </a:ln>
        <a:effectLst/>
      </dgm:spPr>
    </dgm:pt>
    <dgm:pt modelId="{B976CB49-B359-4420-9AB5-8273ADBB7432}" type="pres">
      <dgm:prSet presAssocID="{6A8AE40F-54E8-43E8-ADEB-BDB3008054B6}" presName="L2TextContainer" presStyleLbl="revTx" presStyleIdx="10" presStyleCnt="14">
        <dgm:presLayoutVars>
          <dgm:bulletEnabled val="1"/>
        </dgm:presLayoutVars>
      </dgm:prSet>
      <dgm:spPr/>
    </dgm:pt>
    <dgm:pt modelId="{21E10F3E-3E34-4F35-8EA1-598AE0CDB70D}" type="pres">
      <dgm:prSet presAssocID="{6A8AE40F-54E8-43E8-ADEB-BDB3008054B6}" presName="L1TextContainer" presStyleLbl="revTx" presStyleIdx="11" presStyleCnt="14">
        <dgm:presLayoutVars>
          <dgm:chMax val="1"/>
          <dgm:chPref val="1"/>
          <dgm:bulletEnabled val="1"/>
        </dgm:presLayoutVars>
      </dgm:prSet>
      <dgm:spPr/>
    </dgm:pt>
    <dgm:pt modelId="{51CCEE65-272E-45F4-BFA9-FA82F4BDEBE8}" type="pres">
      <dgm:prSet presAssocID="{6A8AE40F-54E8-43E8-ADEB-BDB3008054B6}" presName="ConnectLine" presStyleLbl="sibTrans1D1" presStyleIdx="5" presStyleCnt="7"/>
      <dgm:spPr>
        <a:noFill/>
        <a:ln w="12700" cap="flat" cmpd="sng" algn="ctr">
          <a:solidFill>
            <a:schemeClr val="accent2">
              <a:hueOff val="-1212803"/>
              <a:satOff val="-69940"/>
              <a:lumOff val="7190"/>
              <a:alphaOff val="0"/>
            </a:schemeClr>
          </a:solidFill>
          <a:prstDash val="dash"/>
          <a:miter lim="800000"/>
        </a:ln>
        <a:effectLst/>
      </dgm:spPr>
    </dgm:pt>
    <dgm:pt modelId="{02D40CB7-9B95-4F45-8A1A-AF55E44405B3}" type="pres">
      <dgm:prSet presAssocID="{6A8AE40F-54E8-43E8-ADEB-BDB3008054B6}" presName="EmptyPlaceHolder" presStyleCnt="0"/>
      <dgm:spPr/>
    </dgm:pt>
    <dgm:pt modelId="{CAD1C18A-AE64-44F4-91A6-F99BFA863304}" type="pres">
      <dgm:prSet presAssocID="{8FC0D2DB-A795-486B-B28D-4CD64116F91E}" presName="spaceBetweenRectangles" presStyleCnt="0"/>
      <dgm:spPr/>
    </dgm:pt>
    <dgm:pt modelId="{BF0918CE-B692-45A9-996A-9960E8EDE92A}" type="pres">
      <dgm:prSet presAssocID="{22CB71E8-1B2E-4E32-A1B7-CEBC9BD71C96}" presName="composite" presStyleCnt="0"/>
      <dgm:spPr/>
    </dgm:pt>
    <dgm:pt modelId="{E9073B75-9593-42B7-B667-FBCC7E971B8B}" type="pres">
      <dgm:prSet presAssocID="{22CB71E8-1B2E-4E32-A1B7-CEBC9BD71C96}" presName="ConnectorPoint" presStyleLbl="lnNode1" presStyleIdx="6" presStyleCnt="7"/>
      <dgm:spPr>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gm:spPr>
    </dgm:pt>
    <dgm:pt modelId="{2936E56D-8E6A-45D4-A7B3-6B35295EED4D}" type="pres">
      <dgm:prSet presAssocID="{22CB71E8-1B2E-4E32-A1B7-CEBC9BD71C96}" presName="DropPinPlaceHolder" presStyleCnt="0"/>
      <dgm:spPr/>
    </dgm:pt>
    <dgm:pt modelId="{83AA0C88-E409-41F3-ABED-F63A5CE6069C}" type="pres">
      <dgm:prSet presAssocID="{22CB71E8-1B2E-4E32-A1B7-CEBC9BD71C96}" presName="DropPin" presStyleLbl="alignNode1" presStyleIdx="6" presStyleCnt="7"/>
      <dgm:spPr/>
    </dgm:pt>
    <dgm:pt modelId="{ACF27B18-6997-4AD5-9FD7-05394CB795EE}" type="pres">
      <dgm:prSet presAssocID="{22CB71E8-1B2E-4E32-A1B7-CEBC9BD71C96}" presName="Ellipse" presStyleLbl="fgAcc1" presStyleIdx="7" presStyleCnt="8"/>
      <dgm:spPr>
        <a:solidFill>
          <a:schemeClr val="lt1">
            <a:alpha val="90000"/>
            <a:hueOff val="0"/>
            <a:satOff val="0"/>
            <a:lumOff val="0"/>
            <a:alphaOff val="0"/>
          </a:schemeClr>
        </a:solidFill>
        <a:ln w="12700" cap="flat" cmpd="sng" algn="ctr">
          <a:noFill/>
          <a:prstDash val="solid"/>
          <a:miter lim="800000"/>
        </a:ln>
        <a:effectLst/>
      </dgm:spPr>
    </dgm:pt>
    <dgm:pt modelId="{D6EEA64E-7625-46DF-BAF0-725BB7001116}" type="pres">
      <dgm:prSet presAssocID="{22CB71E8-1B2E-4E32-A1B7-CEBC9BD71C96}" presName="L2TextContainer" presStyleLbl="revTx" presStyleIdx="12" presStyleCnt="14">
        <dgm:presLayoutVars>
          <dgm:bulletEnabled val="1"/>
        </dgm:presLayoutVars>
      </dgm:prSet>
      <dgm:spPr/>
    </dgm:pt>
    <dgm:pt modelId="{4D1E1AFA-A9A8-4B1C-B6F0-50BD7CD80A6B}" type="pres">
      <dgm:prSet presAssocID="{22CB71E8-1B2E-4E32-A1B7-CEBC9BD71C96}" presName="L1TextContainer" presStyleLbl="revTx" presStyleIdx="13" presStyleCnt="14">
        <dgm:presLayoutVars>
          <dgm:chMax val="1"/>
          <dgm:chPref val="1"/>
          <dgm:bulletEnabled val="1"/>
        </dgm:presLayoutVars>
      </dgm:prSet>
      <dgm:spPr/>
    </dgm:pt>
    <dgm:pt modelId="{B74EE17B-4417-4F9B-A115-78B10416C8E5}" type="pres">
      <dgm:prSet presAssocID="{22CB71E8-1B2E-4E32-A1B7-CEBC9BD71C96}" presName="ConnectLine" presStyleLbl="sibTrans1D1" presStyleIdx="6" presStyleCnt="7"/>
      <dgm:spPr>
        <a:noFill/>
        <a:ln w="12700" cap="flat" cmpd="sng" algn="ctr">
          <a:solidFill>
            <a:schemeClr val="accent2">
              <a:hueOff val="-1455363"/>
              <a:satOff val="-83928"/>
              <a:lumOff val="8628"/>
              <a:alphaOff val="0"/>
            </a:schemeClr>
          </a:solidFill>
          <a:prstDash val="dash"/>
          <a:miter lim="800000"/>
        </a:ln>
        <a:effectLst/>
      </dgm:spPr>
    </dgm:pt>
    <dgm:pt modelId="{6C66AE26-1BAE-48F0-8919-C29086E2C491}" type="pres">
      <dgm:prSet presAssocID="{22CB71E8-1B2E-4E32-A1B7-CEBC9BD71C96}" presName="EmptyPlaceHolder" presStyleCnt="0"/>
      <dgm:spPr/>
    </dgm:pt>
  </dgm:ptLst>
  <dgm:cxnLst>
    <dgm:cxn modelId="{7260020D-8415-4F7B-B895-D21392F24A65}" srcId="{6A8AE40F-54E8-43E8-ADEB-BDB3008054B6}" destId="{714BCBFF-ACAF-4FB0-B45D-23B38BA45D59}" srcOrd="0" destOrd="0" parTransId="{AA2DF792-E098-4A9C-BB6C-719F3B6BC31F}" sibTransId="{E3C8B29A-37B0-4D8D-8982-A43BCBD0E750}"/>
    <dgm:cxn modelId="{81AD0B14-2CBC-4438-87CD-EB57B79B9903}" type="presOf" srcId="{22CB71E8-1B2E-4E32-A1B7-CEBC9BD71C96}" destId="{4D1E1AFA-A9A8-4B1C-B6F0-50BD7CD80A6B}" srcOrd="0" destOrd="0" presId="urn:microsoft.com/office/officeart/2017/3/layout/DropPinTimeline"/>
    <dgm:cxn modelId="{EB04675E-A094-4B1E-8D9E-732179364F38}" srcId="{CE5027B0-06A7-4C46-8E8C-2793D5DD2AF3}" destId="{B2863E6F-F585-405B-8467-13C412E85815}" srcOrd="0" destOrd="0" parTransId="{DCF378A8-CCF5-4552-863B-D7EB30FC2616}" sibTransId="{26597ACD-6787-478D-AC20-59C787F9F149}"/>
    <dgm:cxn modelId="{03B62C61-0D8C-4DBD-BD1B-9CC88C413845}" srcId="{60FCA876-C5DC-4E7D-B2F2-8F1C50D4B82B}" destId="{F9E8DE6F-3CB8-47F7-A17A-88484652D5A8}" srcOrd="4" destOrd="0" parTransId="{F196332C-1F0F-4253-9A46-D6C3FA7F5C9E}" sibTransId="{315B422F-AE1D-4688-80C7-AFDEACA4E665}"/>
    <dgm:cxn modelId="{3245BD64-0BDC-4B45-8DED-B8084395BE58}" type="presOf" srcId="{CE5027B0-06A7-4C46-8E8C-2793D5DD2AF3}" destId="{940CDF3C-750E-4601-BC08-BE78ECBD257B}" srcOrd="0" destOrd="0" presId="urn:microsoft.com/office/officeart/2017/3/layout/DropPinTimeline"/>
    <dgm:cxn modelId="{173C2945-96D5-4529-A81A-9B3A6361A368}" type="presOf" srcId="{714BCBFF-ACAF-4FB0-B45D-23B38BA45D59}" destId="{B976CB49-B359-4420-9AB5-8273ADBB7432}" srcOrd="0" destOrd="0" presId="urn:microsoft.com/office/officeart/2017/3/layout/DropPinTimeline"/>
    <dgm:cxn modelId="{507A7566-C965-41A5-9EA2-ED3BE0DB9BB7}" srcId="{60FCA876-C5DC-4E7D-B2F2-8F1C50D4B82B}" destId="{CE5027B0-06A7-4C46-8E8C-2793D5DD2AF3}" srcOrd="2" destOrd="0" parTransId="{10C78589-5104-43A4-AC4A-A20E07754AEA}" sibTransId="{5F47B6AE-3B24-4EEC-B4DA-AD8BA4BEF730}"/>
    <dgm:cxn modelId="{ED524F47-3CFC-48FB-A294-56149492B811}" srcId="{22CB71E8-1B2E-4E32-A1B7-CEBC9BD71C96}" destId="{57915E88-6CF0-44A7-8D9C-AADB78FBFA94}" srcOrd="0" destOrd="0" parTransId="{6DC730C4-7BFC-4CC7-870A-FF5BC4C2F0A7}" sibTransId="{011C4EC6-786D-457D-863C-03E07C7A8D74}"/>
    <dgm:cxn modelId="{49D09067-7698-411E-9673-A95F65EF9418}" srcId="{60FCA876-C5DC-4E7D-B2F2-8F1C50D4B82B}" destId="{22CB71E8-1B2E-4E32-A1B7-CEBC9BD71C96}" srcOrd="6" destOrd="0" parTransId="{7B2DA049-B8D8-4263-9316-7E24B0DADE2E}" sibTransId="{50092162-F8F1-48FE-AD21-F224CAF0505F}"/>
    <dgm:cxn modelId="{77892770-C877-4F5A-9A11-375DD3CD8490}" type="presOf" srcId="{57915E88-6CF0-44A7-8D9C-AADB78FBFA94}" destId="{D6EEA64E-7625-46DF-BAF0-725BB7001116}" srcOrd="0" destOrd="0" presId="urn:microsoft.com/office/officeart/2017/3/layout/DropPinTimeline"/>
    <dgm:cxn modelId="{258B4173-6C2D-4487-93CA-003E3A9B8688}" type="presOf" srcId="{F9E8DE6F-3CB8-47F7-A17A-88484652D5A8}" destId="{88792B09-9F25-4C57-884A-A454F712D649}" srcOrd="0" destOrd="0" presId="urn:microsoft.com/office/officeart/2017/3/layout/DropPinTimeline"/>
    <dgm:cxn modelId="{592CAF73-222F-4CC8-8B4E-D00E9BDFE586}" type="presOf" srcId="{6A1EFA18-6035-46B8-853C-35981A725A46}" destId="{77702D42-C456-4056-A4CD-92CDDFFDDB96}" srcOrd="0" destOrd="0" presId="urn:microsoft.com/office/officeart/2017/3/layout/DropPinTimeline"/>
    <dgm:cxn modelId="{4EDD3355-A6D9-46EF-BBA6-2DDE6BBCAA0E}" type="presOf" srcId="{20C16C56-445E-4168-9801-EF4419A9BD68}" destId="{D7D8F52E-937C-4507-960A-C7DBB50D190E}" srcOrd="0" destOrd="0" presId="urn:microsoft.com/office/officeart/2017/3/layout/DropPinTimeline"/>
    <dgm:cxn modelId="{8B5E1A56-4263-4326-91F6-D13D29BF6C62}" type="presOf" srcId="{6A8AE40F-54E8-43E8-ADEB-BDB3008054B6}" destId="{21E10F3E-3E34-4F35-8EA1-598AE0CDB70D}" srcOrd="0" destOrd="0" presId="urn:microsoft.com/office/officeart/2017/3/layout/DropPinTimeline"/>
    <dgm:cxn modelId="{CCFDDB5A-35CC-4B2A-B833-324CAA6CC233}" srcId="{60FCA876-C5DC-4E7D-B2F2-8F1C50D4B82B}" destId="{6A8AE40F-54E8-43E8-ADEB-BDB3008054B6}" srcOrd="5" destOrd="0" parTransId="{BE945C8F-D2CA-445E-9BB9-D6DABADB4298}" sibTransId="{8FC0D2DB-A795-486B-B28D-4CD64116F91E}"/>
    <dgm:cxn modelId="{B29FE77E-D8E7-4084-A7A9-4E16398D661F}" srcId="{60FCA876-C5DC-4E7D-B2F2-8F1C50D4B82B}" destId="{E9BF6491-7ADC-4083-A8E1-9BAB61154D64}" srcOrd="3" destOrd="0" parTransId="{A64591DD-F066-4831-8336-1D1EE0E305D6}" sibTransId="{36417C72-971A-41D7-806C-A082DBD3ED5E}"/>
    <dgm:cxn modelId="{BD8E308D-354E-4E7E-8F38-642DEC41A916}" type="presOf" srcId="{23DD11BF-6708-44E2-8F4A-1B9E4FEC678C}" destId="{D8D8020E-A1E9-4780-A681-FB1F44F3B6F0}" srcOrd="0" destOrd="0" presId="urn:microsoft.com/office/officeart/2017/3/layout/DropPinTimeline"/>
    <dgm:cxn modelId="{28355A92-EB8B-49A2-ADDD-C9152BC40090}" srcId="{E9BF6491-7ADC-4083-A8E1-9BAB61154D64}" destId="{7255B637-7FC6-4E6D-8B7B-EFA9775E9F97}" srcOrd="0" destOrd="0" parTransId="{D2B4FBDC-B4D1-4F3C-B8F7-0BB4FBFE2B4D}" sibTransId="{74B8C0CD-B35D-4165-8EA7-39F325DBBC5B}"/>
    <dgm:cxn modelId="{F3835D96-32AD-4B74-B1C3-311470236C07}" srcId="{60FCA876-C5DC-4E7D-B2F2-8F1C50D4B82B}" destId="{23DD11BF-6708-44E2-8F4A-1B9E4FEC678C}" srcOrd="0" destOrd="0" parTransId="{0B07B3F8-45C1-4750-8F99-8CFF1A85F050}" sibTransId="{028D63E0-C494-4D3A-B2BA-1A1CFEAA541F}"/>
    <dgm:cxn modelId="{48B1BB9D-CB3F-45FE-A65A-C0C37A37676B}" srcId="{60FCA876-C5DC-4E7D-B2F2-8F1C50D4B82B}" destId="{9FB3991F-37E4-4CCF-A8BE-40A17F8589A1}" srcOrd="1" destOrd="0" parTransId="{8FFB6AC1-9C55-480A-9671-6A72FC45AD82}" sibTransId="{56B6588C-9294-4195-B74F-69FDD596020B}"/>
    <dgm:cxn modelId="{25C5D7AF-009E-4E35-8D6B-A12F09DEBEE9}" type="presOf" srcId="{E9BF6491-7ADC-4083-A8E1-9BAB61154D64}" destId="{D5A6412B-E913-4360-9702-E3872DC5F16A}" srcOrd="0" destOrd="0" presId="urn:microsoft.com/office/officeart/2017/3/layout/DropPinTimeline"/>
    <dgm:cxn modelId="{DB0C25B1-4175-41A8-A307-B0AC0B1C1E6E}" type="presOf" srcId="{063503D6-04E4-42A4-91EE-21F98F82CF12}" destId="{DF95EFA3-69A6-4E94-B23D-B10EA2437949}" srcOrd="0" destOrd="0" presId="urn:microsoft.com/office/officeart/2017/3/layout/DropPinTimeline"/>
    <dgm:cxn modelId="{A87621B2-75F5-42BB-A3DE-4909518FD2CE}" srcId="{F9E8DE6F-3CB8-47F7-A17A-88484652D5A8}" destId="{20C16C56-445E-4168-9801-EF4419A9BD68}" srcOrd="0" destOrd="0" parTransId="{DAD740AE-BD43-4A9D-8D5D-C113491A008C}" sibTransId="{62F3D15E-7D7C-42C2-8AA8-DBDE6D88F763}"/>
    <dgm:cxn modelId="{F7FAF7B2-FD7A-4110-AAD5-A7217636AE66}" type="presOf" srcId="{7255B637-7FC6-4E6D-8B7B-EFA9775E9F97}" destId="{58984E6A-D977-4BA9-A6AD-160DCED5B329}" srcOrd="0" destOrd="0" presId="urn:microsoft.com/office/officeart/2017/3/layout/DropPinTimeline"/>
    <dgm:cxn modelId="{35AE84CC-6065-4698-A056-7C215A9EC422}" type="presOf" srcId="{9FB3991F-37E4-4CCF-A8BE-40A17F8589A1}" destId="{09AC6135-72B1-43DF-89CA-FE33648BE102}" srcOrd="0" destOrd="0" presId="urn:microsoft.com/office/officeart/2017/3/layout/DropPinTimeline"/>
    <dgm:cxn modelId="{F9893DD4-FAD2-4E2D-9B7F-99E716163568}" srcId="{9FB3991F-37E4-4CCF-A8BE-40A17F8589A1}" destId="{6A1EFA18-6035-46B8-853C-35981A725A46}" srcOrd="0" destOrd="0" parTransId="{CCBA1DA2-52B4-4F73-BD15-848F0A13E598}" sibTransId="{DFF83E3A-429D-4D02-A041-A93CBB98E068}"/>
    <dgm:cxn modelId="{A950E0D9-98D6-4F71-A90A-071E8644370D}" type="presOf" srcId="{60FCA876-C5DC-4E7D-B2F2-8F1C50D4B82B}" destId="{277203E5-4C8B-4D14-A58C-7DB63A91059E}" srcOrd="0" destOrd="0" presId="urn:microsoft.com/office/officeart/2017/3/layout/DropPinTimeline"/>
    <dgm:cxn modelId="{6AF397E4-EA60-4274-985A-DE44CA0FC232}" type="presOf" srcId="{B2863E6F-F585-405B-8467-13C412E85815}" destId="{9E81F732-1D0D-4960-B0C1-CDDBA988339B}" srcOrd="0" destOrd="0" presId="urn:microsoft.com/office/officeart/2017/3/layout/DropPinTimeline"/>
    <dgm:cxn modelId="{8A3806F0-4BC4-480A-B1A2-911CB1E0BB28}" srcId="{23DD11BF-6708-44E2-8F4A-1B9E4FEC678C}" destId="{063503D6-04E4-42A4-91EE-21F98F82CF12}" srcOrd="0" destOrd="0" parTransId="{7EF4D1CB-E232-4422-9DBC-7B2501EF281A}" sibTransId="{F91A4D9D-5876-487F-9377-3964709B17F3}"/>
    <dgm:cxn modelId="{B42BA74C-8ADA-4A22-B8CE-F1ED25729F3F}" type="presParOf" srcId="{277203E5-4C8B-4D14-A58C-7DB63A91059E}" destId="{0B743804-9643-4FEB-ADB7-586B85141D54}" srcOrd="0" destOrd="0" presId="urn:microsoft.com/office/officeart/2017/3/layout/DropPinTimeline"/>
    <dgm:cxn modelId="{148AAD4D-2475-4B8D-B98A-5B83D424498E}" type="presParOf" srcId="{277203E5-4C8B-4D14-A58C-7DB63A91059E}" destId="{9005EDE0-F26A-4D47-B15B-51978373385A}" srcOrd="1" destOrd="0" presId="urn:microsoft.com/office/officeart/2017/3/layout/DropPinTimeline"/>
    <dgm:cxn modelId="{7F18D7FC-B286-4F6A-8D48-E5098779FD9A}" type="presParOf" srcId="{9005EDE0-F26A-4D47-B15B-51978373385A}" destId="{AFB029FD-292C-45B0-BA81-912D26AC8CED}" srcOrd="0" destOrd="0" presId="urn:microsoft.com/office/officeart/2017/3/layout/DropPinTimeline"/>
    <dgm:cxn modelId="{2AF025ED-7409-45C1-8393-173F48B2C58E}" type="presParOf" srcId="{AFB029FD-292C-45B0-BA81-912D26AC8CED}" destId="{51EA2034-EF46-4B91-AE07-C7A51A2A326A}" srcOrd="0" destOrd="0" presId="urn:microsoft.com/office/officeart/2017/3/layout/DropPinTimeline"/>
    <dgm:cxn modelId="{95E579B5-E51E-4843-8E3E-8EC55D8B4C1E}" type="presParOf" srcId="{AFB029FD-292C-45B0-BA81-912D26AC8CED}" destId="{A1B476F8-8659-4092-BF91-24A890308C8C}" srcOrd="1" destOrd="0" presId="urn:microsoft.com/office/officeart/2017/3/layout/DropPinTimeline"/>
    <dgm:cxn modelId="{2BA10515-DC41-49C4-8A25-350E87E7BBD9}" type="presParOf" srcId="{A1B476F8-8659-4092-BF91-24A890308C8C}" destId="{6F0A26D9-6BCC-4AD8-A24D-0C7DBD6C77F2}" srcOrd="0" destOrd="0" presId="urn:microsoft.com/office/officeart/2017/3/layout/DropPinTimeline"/>
    <dgm:cxn modelId="{B4C001FD-5092-48E7-A120-25C54ABB015A}" type="presParOf" srcId="{A1B476F8-8659-4092-BF91-24A890308C8C}" destId="{BBA4437E-C871-4F67-A66B-E93BE929883D}" srcOrd="1" destOrd="0" presId="urn:microsoft.com/office/officeart/2017/3/layout/DropPinTimeline"/>
    <dgm:cxn modelId="{5B42130B-1CE5-4D3F-BD63-FA56C8E9BC25}" type="presParOf" srcId="{AFB029FD-292C-45B0-BA81-912D26AC8CED}" destId="{DF95EFA3-69A6-4E94-B23D-B10EA2437949}" srcOrd="2" destOrd="0" presId="urn:microsoft.com/office/officeart/2017/3/layout/DropPinTimeline"/>
    <dgm:cxn modelId="{52E565C2-7715-405E-B4DA-4715E33E42C2}" type="presParOf" srcId="{AFB029FD-292C-45B0-BA81-912D26AC8CED}" destId="{D8D8020E-A1E9-4780-A681-FB1F44F3B6F0}" srcOrd="3" destOrd="0" presId="urn:microsoft.com/office/officeart/2017/3/layout/DropPinTimeline"/>
    <dgm:cxn modelId="{22D5C3D8-02F8-4C4B-9037-DFB7239DDE56}" type="presParOf" srcId="{AFB029FD-292C-45B0-BA81-912D26AC8CED}" destId="{58BDE2B0-A970-4366-B3EE-04E1FE4C4B8F}" srcOrd="4" destOrd="0" presId="urn:microsoft.com/office/officeart/2017/3/layout/DropPinTimeline"/>
    <dgm:cxn modelId="{B1CCCA8B-2E25-4F2F-923B-FF9CF78FCB87}" type="presParOf" srcId="{AFB029FD-292C-45B0-BA81-912D26AC8CED}" destId="{47A75A4D-AC9C-4FF9-80AD-6F5E8F227137}" srcOrd="5" destOrd="0" presId="urn:microsoft.com/office/officeart/2017/3/layout/DropPinTimeline"/>
    <dgm:cxn modelId="{43FD2C18-06A8-4375-A171-8E6A9FCC866F}" type="presParOf" srcId="{9005EDE0-F26A-4D47-B15B-51978373385A}" destId="{AE513FF2-0BFE-4F90-93F0-988AFA6ADACC}" srcOrd="1" destOrd="0" presId="urn:microsoft.com/office/officeart/2017/3/layout/DropPinTimeline"/>
    <dgm:cxn modelId="{7AA6898C-5E58-408C-84F2-7857BFA920C7}" type="presParOf" srcId="{9005EDE0-F26A-4D47-B15B-51978373385A}" destId="{C4297BE9-BE4D-4D15-A004-39517C96FF4B}" srcOrd="2" destOrd="0" presId="urn:microsoft.com/office/officeart/2017/3/layout/DropPinTimeline"/>
    <dgm:cxn modelId="{A000D703-3954-4C57-BCA7-0C8D06E50C18}" type="presParOf" srcId="{C4297BE9-BE4D-4D15-A004-39517C96FF4B}" destId="{EC410456-E76A-4A0D-A44F-FCB6F3A8785A}" srcOrd="0" destOrd="0" presId="urn:microsoft.com/office/officeart/2017/3/layout/DropPinTimeline"/>
    <dgm:cxn modelId="{7BBD56B5-17A8-4084-A82D-0DDCC0707F0E}" type="presParOf" srcId="{C4297BE9-BE4D-4D15-A004-39517C96FF4B}" destId="{46D1739C-5B92-48D5-894F-F669B42EF8DB}" srcOrd="1" destOrd="0" presId="urn:microsoft.com/office/officeart/2017/3/layout/DropPinTimeline"/>
    <dgm:cxn modelId="{B7F49031-29CF-43FB-B8FA-88AFE0E5DE9C}" type="presParOf" srcId="{46D1739C-5B92-48D5-894F-F669B42EF8DB}" destId="{E4E290E8-6FB2-4D14-9E24-0E7261A73755}" srcOrd="0" destOrd="0" presId="urn:microsoft.com/office/officeart/2017/3/layout/DropPinTimeline"/>
    <dgm:cxn modelId="{CA8D6B86-9BBE-4E87-8780-7F451D939C22}" type="presParOf" srcId="{46D1739C-5B92-48D5-894F-F669B42EF8DB}" destId="{770C1173-1632-4452-B3F8-BA82CFE3A8D9}" srcOrd="1" destOrd="0" presId="urn:microsoft.com/office/officeart/2017/3/layout/DropPinTimeline"/>
    <dgm:cxn modelId="{5C3CDE2D-529C-4B6D-A298-79B27ED30601}" type="presParOf" srcId="{C4297BE9-BE4D-4D15-A004-39517C96FF4B}" destId="{77702D42-C456-4056-A4CD-92CDDFFDDB96}" srcOrd="2" destOrd="0" presId="urn:microsoft.com/office/officeart/2017/3/layout/DropPinTimeline"/>
    <dgm:cxn modelId="{9526EA29-50ED-43EA-8EBD-E4393E18E534}" type="presParOf" srcId="{C4297BE9-BE4D-4D15-A004-39517C96FF4B}" destId="{09AC6135-72B1-43DF-89CA-FE33648BE102}" srcOrd="3" destOrd="0" presId="urn:microsoft.com/office/officeart/2017/3/layout/DropPinTimeline"/>
    <dgm:cxn modelId="{8182B4A8-06F5-4B30-816D-896CCE4ACB0A}" type="presParOf" srcId="{C4297BE9-BE4D-4D15-A004-39517C96FF4B}" destId="{0906CC09-602B-45E0-BFCF-5473D82B1D38}" srcOrd="4" destOrd="0" presId="urn:microsoft.com/office/officeart/2017/3/layout/DropPinTimeline"/>
    <dgm:cxn modelId="{B6DF07EA-9988-445F-AAC9-4DF2DC671D53}" type="presParOf" srcId="{C4297BE9-BE4D-4D15-A004-39517C96FF4B}" destId="{EEECA28C-0F57-4EF9-A3BF-737BE114D5B3}" srcOrd="5" destOrd="0" presId="urn:microsoft.com/office/officeart/2017/3/layout/DropPinTimeline"/>
    <dgm:cxn modelId="{F6B1C14C-5C58-4962-BD35-818E048577B9}" type="presParOf" srcId="{9005EDE0-F26A-4D47-B15B-51978373385A}" destId="{C19A7D85-9FAE-4310-A126-01ACDD2F67BF}" srcOrd="3" destOrd="0" presId="urn:microsoft.com/office/officeart/2017/3/layout/DropPinTimeline"/>
    <dgm:cxn modelId="{20F4D211-5FE4-419F-9CA6-1DEEF7389E86}" type="presParOf" srcId="{9005EDE0-F26A-4D47-B15B-51978373385A}" destId="{A07629C6-C1D7-4140-A4A8-B6193258646B}" srcOrd="4" destOrd="0" presId="urn:microsoft.com/office/officeart/2017/3/layout/DropPinTimeline"/>
    <dgm:cxn modelId="{68B5761E-9265-41C1-8A5A-B2387D1A6B14}" type="presParOf" srcId="{A07629C6-C1D7-4140-A4A8-B6193258646B}" destId="{B8E33A2F-7C63-461A-A041-0DEAC516333B}" srcOrd="0" destOrd="0" presId="urn:microsoft.com/office/officeart/2017/3/layout/DropPinTimeline"/>
    <dgm:cxn modelId="{F4EDC6A5-AA48-46BF-BC94-6E78AA6FC34C}" type="presParOf" srcId="{A07629C6-C1D7-4140-A4A8-B6193258646B}" destId="{6FCCCA52-C85D-4762-AE2F-57E5A21D3B92}" srcOrd="1" destOrd="0" presId="urn:microsoft.com/office/officeart/2017/3/layout/DropPinTimeline"/>
    <dgm:cxn modelId="{0904674D-9CF5-4074-980A-0FBE7615507E}" type="presParOf" srcId="{6FCCCA52-C85D-4762-AE2F-57E5A21D3B92}" destId="{6481F180-CF68-41E3-952A-852EFB66F8D5}" srcOrd="0" destOrd="0" presId="urn:microsoft.com/office/officeart/2017/3/layout/DropPinTimeline"/>
    <dgm:cxn modelId="{D92CDFF3-A5C3-4356-8B4F-37E1F3FE4BFF}" type="presParOf" srcId="{6FCCCA52-C85D-4762-AE2F-57E5A21D3B92}" destId="{01860632-F8E9-447C-8F95-97A95CDA557C}" srcOrd="1" destOrd="0" presId="urn:microsoft.com/office/officeart/2017/3/layout/DropPinTimeline"/>
    <dgm:cxn modelId="{BDB621B4-C3B7-4185-89B7-A5CFEBBBBB95}" type="presParOf" srcId="{A07629C6-C1D7-4140-A4A8-B6193258646B}" destId="{9E81F732-1D0D-4960-B0C1-CDDBA988339B}" srcOrd="2" destOrd="0" presId="urn:microsoft.com/office/officeart/2017/3/layout/DropPinTimeline"/>
    <dgm:cxn modelId="{9A39CDF9-98AD-4CCB-A92C-32ADDCAA362C}" type="presParOf" srcId="{A07629C6-C1D7-4140-A4A8-B6193258646B}" destId="{940CDF3C-750E-4601-BC08-BE78ECBD257B}" srcOrd="3" destOrd="0" presId="urn:microsoft.com/office/officeart/2017/3/layout/DropPinTimeline"/>
    <dgm:cxn modelId="{71C4D91B-5DD3-4DF6-A05D-848235A6CE5F}" type="presParOf" srcId="{A07629C6-C1D7-4140-A4A8-B6193258646B}" destId="{FC077EAA-DFB6-4CBE-9D47-4D9F70BCB21A}" srcOrd="4" destOrd="0" presId="urn:microsoft.com/office/officeart/2017/3/layout/DropPinTimeline"/>
    <dgm:cxn modelId="{6C2E2379-15F9-425C-8BC0-A9FC28490A34}" type="presParOf" srcId="{A07629C6-C1D7-4140-A4A8-B6193258646B}" destId="{7F35049A-FC8E-46DD-9991-DBBBC0EB0FAE}" srcOrd="5" destOrd="0" presId="urn:microsoft.com/office/officeart/2017/3/layout/DropPinTimeline"/>
    <dgm:cxn modelId="{1D01A4F9-97A1-41CA-A939-3977670B57C8}" type="presParOf" srcId="{9005EDE0-F26A-4D47-B15B-51978373385A}" destId="{AF191BA5-AE06-4577-8643-5DF8B309D3E9}" srcOrd="5" destOrd="0" presId="urn:microsoft.com/office/officeart/2017/3/layout/DropPinTimeline"/>
    <dgm:cxn modelId="{E460EDE9-B1F7-464C-B2E0-2F74F2CF817C}" type="presParOf" srcId="{9005EDE0-F26A-4D47-B15B-51978373385A}" destId="{F19DB881-F515-4796-857E-FBC72BBE4D34}" srcOrd="6" destOrd="0" presId="urn:microsoft.com/office/officeart/2017/3/layout/DropPinTimeline"/>
    <dgm:cxn modelId="{A7B13212-EFFA-4707-8B40-45E8F8F2EF52}" type="presParOf" srcId="{F19DB881-F515-4796-857E-FBC72BBE4D34}" destId="{FBA88226-33DC-4BF6-9732-141F856EE071}" srcOrd="0" destOrd="0" presId="urn:microsoft.com/office/officeart/2017/3/layout/DropPinTimeline"/>
    <dgm:cxn modelId="{1F148638-317D-45F8-BADD-1878F84821DB}" type="presParOf" srcId="{F19DB881-F515-4796-857E-FBC72BBE4D34}" destId="{05C6CEB7-94EC-42D1-B624-A20E4863685A}" srcOrd="1" destOrd="0" presId="urn:microsoft.com/office/officeart/2017/3/layout/DropPinTimeline"/>
    <dgm:cxn modelId="{7A3EE22A-A9E0-4301-9862-E2AEFC44D48A}" type="presParOf" srcId="{05C6CEB7-94EC-42D1-B624-A20E4863685A}" destId="{13C14209-673E-4727-8020-EAD470DE9554}" srcOrd="0" destOrd="0" presId="urn:microsoft.com/office/officeart/2017/3/layout/DropPinTimeline"/>
    <dgm:cxn modelId="{E118B292-BDC0-4E9A-A47D-9B05C7FE9816}" type="presParOf" srcId="{05C6CEB7-94EC-42D1-B624-A20E4863685A}" destId="{F0BD5B70-34E9-4C38-807C-EB276FB3576B}" srcOrd="1" destOrd="0" presId="urn:microsoft.com/office/officeart/2017/3/layout/DropPinTimeline"/>
    <dgm:cxn modelId="{A0304B23-F775-4355-B82D-40ACB1D01F87}" type="presParOf" srcId="{F19DB881-F515-4796-857E-FBC72BBE4D34}" destId="{58984E6A-D977-4BA9-A6AD-160DCED5B329}" srcOrd="2" destOrd="0" presId="urn:microsoft.com/office/officeart/2017/3/layout/DropPinTimeline"/>
    <dgm:cxn modelId="{ED0066F3-44D4-4129-A8D0-2BC63CE05DCD}" type="presParOf" srcId="{F19DB881-F515-4796-857E-FBC72BBE4D34}" destId="{D5A6412B-E913-4360-9702-E3872DC5F16A}" srcOrd="3" destOrd="0" presId="urn:microsoft.com/office/officeart/2017/3/layout/DropPinTimeline"/>
    <dgm:cxn modelId="{BFE0D7C4-8A53-43A4-B824-8F8CB3366FB8}" type="presParOf" srcId="{F19DB881-F515-4796-857E-FBC72BBE4D34}" destId="{13375FAF-2FC4-41C1-A35D-6536A2A9D606}" srcOrd="4" destOrd="0" presId="urn:microsoft.com/office/officeart/2017/3/layout/DropPinTimeline"/>
    <dgm:cxn modelId="{32A4870A-B6BB-4C90-8F45-C05A52991EEB}" type="presParOf" srcId="{F19DB881-F515-4796-857E-FBC72BBE4D34}" destId="{B5B612E1-8FC8-4846-BBDA-4B6B0BBD7C14}" srcOrd="5" destOrd="0" presId="urn:microsoft.com/office/officeart/2017/3/layout/DropPinTimeline"/>
    <dgm:cxn modelId="{6FD28288-B599-486B-8107-4D95743F8064}" type="presParOf" srcId="{9005EDE0-F26A-4D47-B15B-51978373385A}" destId="{5182E823-1716-420D-809D-28D5D6856360}" srcOrd="7" destOrd="0" presId="urn:microsoft.com/office/officeart/2017/3/layout/DropPinTimeline"/>
    <dgm:cxn modelId="{22BE4930-AF17-44D4-ABEF-0DA8033E3AC2}" type="presParOf" srcId="{9005EDE0-F26A-4D47-B15B-51978373385A}" destId="{026BAF6B-2341-49EA-B322-3C64C0970AD5}" srcOrd="8" destOrd="0" presId="urn:microsoft.com/office/officeart/2017/3/layout/DropPinTimeline"/>
    <dgm:cxn modelId="{C7EAA7D4-B4EC-4822-8CFA-F3500B8977B7}" type="presParOf" srcId="{026BAF6B-2341-49EA-B322-3C64C0970AD5}" destId="{7B6A4C3D-1AF0-406C-8F93-C7B8680D05B9}" srcOrd="0" destOrd="0" presId="urn:microsoft.com/office/officeart/2017/3/layout/DropPinTimeline"/>
    <dgm:cxn modelId="{9EA5946B-28DF-47EA-8D38-5A81E478BFD4}" type="presParOf" srcId="{026BAF6B-2341-49EA-B322-3C64C0970AD5}" destId="{0D39EAB8-B2F8-4E81-8B6D-7D60DCC655A6}" srcOrd="1" destOrd="0" presId="urn:microsoft.com/office/officeart/2017/3/layout/DropPinTimeline"/>
    <dgm:cxn modelId="{90FA2CBC-D670-4391-A558-53B42A85DFB8}" type="presParOf" srcId="{0D39EAB8-B2F8-4E81-8B6D-7D60DCC655A6}" destId="{0BD0EFCD-BE36-4FEC-B08A-4ABA4F8237D8}" srcOrd="0" destOrd="0" presId="urn:microsoft.com/office/officeart/2017/3/layout/DropPinTimeline"/>
    <dgm:cxn modelId="{9C331DB7-43E2-49E2-BD57-B41647AC4804}" type="presParOf" srcId="{0D39EAB8-B2F8-4E81-8B6D-7D60DCC655A6}" destId="{ECB3A891-742A-4528-B22E-C02DA92A4FDD}" srcOrd="1" destOrd="0" presId="urn:microsoft.com/office/officeart/2017/3/layout/DropPinTimeline"/>
    <dgm:cxn modelId="{9FBFD4C4-0342-48BC-B3F1-CB81DD197F58}" type="presParOf" srcId="{026BAF6B-2341-49EA-B322-3C64C0970AD5}" destId="{D7D8F52E-937C-4507-960A-C7DBB50D190E}" srcOrd="2" destOrd="0" presId="urn:microsoft.com/office/officeart/2017/3/layout/DropPinTimeline"/>
    <dgm:cxn modelId="{99FFADD8-2489-4438-AD00-9C3794FCB103}" type="presParOf" srcId="{026BAF6B-2341-49EA-B322-3C64C0970AD5}" destId="{88792B09-9F25-4C57-884A-A454F712D649}" srcOrd="3" destOrd="0" presId="urn:microsoft.com/office/officeart/2017/3/layout/DropPinTimeline"/>
    <dgm:cxn modelId="{91A38882-E24E-4811-ACA5-0737B05BA4D9}" type="presParOf" srcId="{026BAF6B-2341-49EA-B322-3C64C0970AD5}" destId="{B6E5C178-2D74-4B6C-A522-4C8E52D27578}" srcOrd="4" destOrd="0" presId="urn:microsoft.com/office/officeart/2017/3/layout/DropPinTimeline"/>
    <dgm:cxn modelId="{4847427F-57F6-4474-B5C5-B9CF5B72DCFB}" type="presParOf" srcId="{026BAF6B-2341-49EA-B322-3C64C0970AD5}" destId="{E6ACBDDF-2612-42B8-8513-B26E9AA9A3AF}" srcOrd="5" destOrd="0" presId="urn:microsoft.com/office/officeart/2017/3/layout/DropPinTimeline"/>
    <dgm:cxn modelId="{70457A5A-AD99-418F-9C9E-5CBAFE0486DD}" type="presParOf" srcId="{9005EDE0-F26A-4D47-B15B-51978373385A}" destId="{7B453370-1843-40B6-8889-701DB43124FE}" srcOrd="9" destOrd="0" presId="urn:microsoft.com/office/officeart/2017/3/layout/DropPinTimeline"/>
    <dgm:cxn modelId="{3968506D-777E-403D-8C5E-40E3FF8AA552}" type="presParOf" srcId="{9005EDE0-F26A-4D47-B15B-51978373385A}" destId="{1AB61CCA-83E3-4F60-81DA-8E5C83F2C3EA}" srcOrd="10" destOrd="0" presId="urn:microsoft.com/office/officeart/2017/3/layout/DropPinTimeline"/>
    <dgm:cxn modelId="{78D69375-D259-4989-8870-C11D1BC319FE}" type="presParOf" srcId="{1AB61CCA-83E3-4F60-81DA-8E5C83F2C3EA}" destId="{15DE7BCE-5381-4115-A2F2-1DDAF02BFC75}" srcOrd="0" destOrd="0" presId="urn:microsoft.com/office/officeart/2017/3/layout/DropPinTimeline"/>
    <dgm:cxn modelId="{35E07552-A749-4883-B0FA-EA42C54BD80D}" type="presParOf" srcId="{1AB61CCA-83E3-4F60-81DA-8E5C83F2C3EA}" destId="{44296776-E91C-442B-BA11-E7CCDC4176AF}" srcOrd="1" destOrd="0" presId="urn:microsoft.com/office/officeart/2017/3/layout/DropPinTimeline"/>
    <dgm:cxn modelId="{A9A7985D-4C7F-46BA-BE17-756E46ECD4E7}" type="presParOf" srcId="{44296776-E91C-442B-BA11-E7CCDC4176AF}" destId="{417CA303-25EB-4A7F-90C0-79615739E1AB}" srcOrd="0" destOrd="0" presId="urn:microsoft.com/office/officeart/2017/3/layout/DropPinTimeline"/>
    <dgm:cxn modelId="{B7ACE4A7-2EFD-475E-822C-8E2B873CB358}" type="presParOf" srcId="{44296776-E91C-442B-BA11-E7CCDC4176AF}" destId="{679EE6AF-811D-47E0-A198-36BE77BFAC38}" srcOrd="1" destOrd="0" presId="urn:microsoft.com/office/officeart/2017/3/layout/DropPinTimeline"/>
    <dgm:cxn modelId="{CA4F0996-2D9D-47D6-A610-9451091A0233}" type="presParOf" srcId="{1AB61CCA-83E3-4F60-81DA-8E5C83F2C3EA}" destId="{B976CB49-B359-4420-9AB5-8273ADBB7432}" srcOrd="2" destOrd="0" presId="urn:microsoft.com/office/officeart/2017/3/layout/DropPinTimeline"/>
    <dgm:cxn modelId="{3B1CA798-11C7-4289-9D72-9F3EA1155283}" type="presParOf" srcId="{1AB61CCA-83E3-4F60-81DA-8E5C83F2C3EA}" destId="{21E10F3E-3E34-4F35-8EA1-598AE0CDB70D}" srcOrd="3" destOrd="0" presId="urn:microsoft.com/office/officeart/2017/3/layout/DropPinTimeline"/>
    <dgm:cxn modelId="{F0D2B0B8-D689-498E-AC2E-936F161399F1}" type="presParOf" srcId="{1AB61CCA-83E3-4F60-81DA-8E5C83F2C3EA}" destId="{51CCEE65-272E-45F4-BFA9-FA82F4BDEBE8}" srcOrd="4" destOrd="0" presId="urn:microsoft.com/office/officeart/2017/3/layout/DropPinTimeline"/>
    <dgm:cxn modelId="{109EB2C6-81FE-4310-A325-E1D9A426EC76}" type="presParOf" srcId="{1AB61CCA-83E3-4F60-81DA-8E5C83F2C3EA}" destId="{02D40CB7-9B95-4F45-8A1A-AF55E44405B3}" srcOrd="5" destOrd="0" presId="urn:microsoft.com/office/officeart/2017/3/layout/DropPinTimeline"/>
    <dgm:cxn modelId="{C950C6E4-1ED7-4D43-9D2A-0187EA2AAAAB}" type="presParOf" srcId="{9005EDE0-F26A-4D47-B15B-51978373385A}" destId="{CAD1C18A-AE64-44F4-91A6-F99BFA863304}" srcOrd="11" destOrd="0" presId="urn:microsoft.com/office/officeart/2017/3/layout/DropPinTimeline"/>
    <dgm:cxn modelId="{84010DE5-D282-4537-9752-B266DE79CCF8}" type="presParOf" srcId="{9005EDE0-F26A-4D47-B15B-51978373385A}" destId="{BF0918CE-B692-45A9-996A-9960E8EDE92A}" srcOrd="12" destOrd="0" presId="urn:microsoft.com/office/officeart/2017/3/layout/DropPinTimeline"/>
    <dgm:cxn modelId="{B0E6A205-FA11-4F24-89F6-FFE9D281D022}" type="presParOf" srcId="{BF0918CE-B692-45A9-996A-9960E8EDE92A}" destId="{E9073B75-9593-42B7-B667-FBCC7E971B8B}" srcOrd="0" destOrd="0" presId="urn:microsoft.com/office/officeart/2017/3/layout/DropPinTimeline"/>
    <dgm:cxn modelId="{33A0FFBE-88A5-4F06-8E60-240ECF3E469C}" type="presParOf" srcId="{BF0918CE-B692-45A9-996A-9960E8EDE92A}" destId="{2936E56D-8E6A-45D4-A7B3-6B35295EED4D}" srcOrd="1" destOrd="0" presId="urn:microsoft.com/office/officeart/2017/3/layout/DropPinTimeline"/>
    <dgm:cxn modelId="{B8D27409-C48C-4A19-923B-0499F8260A7D}" type="presParOf" srcId="{2936E56D-8E6A-45D4-A7B3-6B35295EED4D}" destId="{83AA0C88-E409-41F3-ABED-F63A5CE6069C}" srcOrd="0" destOrd="0" presId="urn:microsoft.com/office/officeart/2017/3/layout/DropPinTimeline"/>
    <dgm:cxn modelId="{CC34E8AB-84AA-41D6-9988-5F92F85EAE87}" type="presParOf" srcId="{2936E56D-8E6A-45D4-A7B3-6B35295EED4D}" destId="{ACF27B18-6997-4AD5-9FD7-05394CB795EE}" srcOrd="1" destOrd="0" presId="urn:microsoft.com/office/officeart/2017/3/layout/DropPinTimeline"/>
    <dgm:cxn modelId="{CDF1B081-ED99-4F6A-892F-6D33350D1C48}" type="presParOf" srcId="{BF0918CE-B692-45A9-996A-9960E8EDE92A}" destId="{D6EEA64E-7625-46DF-BAF0-725BB7001116}" srcOrd="2" destOrd="0" presId="urn:microsoft.com/office/officeart/2017/3/layout/DropPinTimeline"/>
    <dgm:cxn modelId="{DE1826BF-DF19-4744-9653-A7AC15635001}" type="presParOf" srcId="{BF0918CE-B692-45A9-996A-9960E8EDE92A}" destId="{4D1E1AFA-A9A8-4B1C-B6F0-50BD7CD80A6B}" srcOrd="3" destOrd="0" presId="urn:microsoft.com/office/officeart/2017/3/layout/DropPinTimeline"/>
    <dgm:cxn modelId="{2E40E291-64E8-477E-8C19-FB604C19101E}" type="presParOf" srcId="{BF0918CE-B692-45A9-996A-9960E8EDE92A}" destId="{B74EE17B-4417-4F9B-A115-78B10416C8E5}" srcOrd="4" destOrd="0" presId="urn:microsoft.com/office/officeart/2017/3/layout/DropPinTimeline"/>
    <dgm:cxn modelId="{26C64A60-715A-4D91-ACE5-94B97BDBB18A}" type="presParOf" srcId="{BF0918CE-B692-45A9-996A-9960E8EDE92A}" destId="{6C66AE26-1BAE-48F0-8919-C29086E2C491}"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FCA876-C5DC-4E7D-B2F2-8F1C50D4B82B}" type="doc">
      <dgm:prSet loTypeId="urn:microsoft.com/office/officeart/2017/3/layout/DropPinTimeline" loCatId="process" qsTypeId="urn:microsoft.com/office/officeart/2005/8/quickstyle/simple1" qsCatId="simple" csTypeId="urn:microsoft.com/office/officeart/2005/8/colors/colorful2" csCatId="colorful" phldr="1"/>
      <dgm:spPr/>
      <dgm:t>
        <a:bodyPr/>
        <a:lstStyle/>
        <a:p>
          <a:endParaRPr lang="en-US"/>
        </a:p>
      </dgm:t>
    </dgm:pt>
    <dgm:pt modelId="{23DD11BF-6708-44E2-8F4A-1B9E4FEC678C}">
      <dgm:prSet/>
      <dgm:spPr/>
      <dgm:t>
        <a:bodyPr/>
        <a:lstStyle/>
        <a:p>
          <a:pPr>
            <a:defRPr b="1"/>
          </a:pPr>
          <a:r>
            <a:rPr lang="en-US" dirty="0"/>
            <a:t>9 August 2021</a:t>
          </a:r>
        </a:p>
      </dgm:t>
    </dgm:pt>
    <dgm:pt modelId="{0B07B3F8-45C1-4750-8F99-8CFF1A85F050}" type="parTrans" cxnId="{F3835D96-32AD-4B74-B1C3-311470236C07}">
      <dgm:prSet/>
      <dgm:spPr/>
      <dgm:t>
        <a:bodyPr/>
        <a:lstStyle/>
        <a:p>
          <a:endParaRPr lang="en-US"/>
        </a:p>
      </dgm:t>
    </dgm:pt>
    <dgm:pt modelId="{028D63E0-C494-4D3A-B2BA-1A1CFEAA541F}" type="sibTrans" cxnId="{F3835D96-32AD-4B74-B1C3-311470236C07}">
      <dgm:prSet/>
      <dgm:spPr/>
      <dgm:t>
        <a:bodyPr/>
        <a:lstStyle/>
        <a:p>
          <a:endParaRPr lang="en-US"/>
        </a:p>
      </dgm:t>
    </dgm:pt>
    <dgm:pt modelId="{063503D6-04E4-42A4-91EE-21F98F82CF12}">
      <dgm:prSet/>
      <dgm:spPr/>
      <dgm:t>
        <a:bodyPr/>
        <a:lstStyle/>
        <a:p>
          <a:r>
            <a:rPr lang="en-US" dirty="0"/>
            <a:t>Homebound restarts once per week</a:t>
          </a:r>
        </a:p>
      </dgm:t>
    </dgm:pt>
    <dgm:pt modelId="{7EF4D1CB-E232-4422-9DBC-7B2501EF281A}" type="parTrans" cxnId="{8A3806F0-4BC4-480A-B1A2-911CB1E0BB28}">
      <dgm:prSet/>
      <dgm:spPr/>
      <dgm:t>
        <a:bodyPr/>
        <a:lstStyle/>
        <a:p>
          <a:endParaRPr lang="en-US"/>
        </a:p>
      </dgm:t>
    </dgm:pt>
    <dgm:pt modelId="{F91A4D9D-5876-487F-9377-3964709B17F3}" type="sibTrans" cxnId="{8A3806F0-4BC4-480A-B1A2-911CB1E0BB28}">
      <dgm:prSet/>
      <dgm:spPr/>
      <dgm:t>
        <a:bodyPr/>
        <a:lstStyle/>
        <a:p>
          <a:endParaRPr lang="en-US"/>
        </a:p>
      </dgm:t>
    </dgm:pt>
    <dgm:pt modelId="{9FB3991F-37E4-4CCF-A8BE-40A17F8589A1}">
      <dgm:prSet/>
      <dgm:spPr/>
      <dgm:t>
        <a:bodyPr/>
        <a:lstStyle/>
        <a:p>
          <a:pPr>
            <a:defRPr b="1"/>
          </a:pPr>
          <a:r>
            <a:rPr lang="en-US" dirty="0"/>
            <a:t>13 September 2021</a:t>
          </a:r>
        </a:p>
      </dgm:t>
    </dgm:pt>
    <dgm:pt modelId="{8FFB6AC1-9C55-480A-9671-6A72FC45AD82}" type="parTrans" cxnId="{48B1BB9D-CB3F-45FE-A65A-C0C37A37676B}">
      <dgm:prSet/>
      <dgm:spPr/>
      <dgm:t>
        <a:bodyPr/>
        <a:lstStyle/>
        <a:p>
          <a:endParaRPr lang="en-US"/>
        </a:p>
      </dgm:t>
    </dgm:pt>
    <dgm:pt modelId="{56B6588C-9294-4195-B74F-69FDD596020B}" type="sibTrans" cxnId="{48B1BB9D-CB3F-45FE-A65A-C0C37A37676B}">
      <dgm:prSet/>
      <dgm:spPr/>
      <dgm:t>
        <a:bodyPr/>
        <a:lstStyle/>
        <a:p>
          <a:endParaRPr lang="en-US"/>
        </a:p>
      </dgm:t>
    </dgm:pt>
    <dgm:pt modelId="{6A1EFA18-6035-46B8-853C-35981A725A46}">
      <dgm:prSet/>
      <dgm:spPr/>
      <dgm:t>
        <a:bodyPr/>
        <a:lstStyle/>
        <a:p>
          <a:r>
            <a:rPr lang="en-US" dirty="0"/>
            <a:t>Begin TESTING again</a:t>
          </a:r>
        </a:p>
      </dgm:t>
    </dgm:pt>
    <dgm:pt modelId="{CCBA1DA2-52B4-4F73-BD15-848F0A13E598}" type="parTrans" cxnId="{F9893DD4-FAD2-4E2D-9B7F-99E716163568}">
      <dgm:prSet/>
      <dgm:spPr/>
      <dgm:t>
        <a:bodyPr/>
        <a:lstStyle/>
        <a:p>
          <a:endParaRPr lang="en-US"/>
        </a:p>
      </dgm:t>
    </dgm:pt>
    <dgm:pt modelId="{DFF83E3A-429D-4D02-A041-A93CBB98E068}" type="sibTrans" cxnId="{F9893DD4-FAD2-4E2D-9B7F-99E716163568}">
      <dgm:prSet/>
      <dgm:spPr/>
      <dgm:t>
        <a:bodyPr/>
        <a:lstStyle/>
        <a:p>
          <a:endParaRPr lang="en-US"/>
        </a:p>
      </dgm:t>
    </dgm:pt>
    <dgm:pt modelId="{CE5027B0-06A7-4C46-8E8C-2793D5DD2AF3}">
      <dgm:prSet/>
      <dgm:spPr/>
      <dgm:t>
        <a:bodyPr/>
        <a:lstStyle/>
        <a:p>
          <a:pPr>
            <a:defRPr b="1"/>
          </a:pPr>
          <a:r>
            <a:rPr lang="en-US" dirty="0"/>
            <a:t>25 September 2021</a:t>
          </a:r>
        </a:p>
      </dgm:t>
    </dgm:pt>
    <dgm:pt modelId="{10C78589-5104-43A4-AC4A-A20E07754AEA}" type="parTrans" cxnId="{507A7566-C965-41A5-9EA2-ED3BE0DB9BB7}">
      <dgm:prSet/>
      <dgm:spPr/>
      <dgm:t>
        <a:bodyPr/>
        <a:lstStyle/>
        <a:p>
          <a:endParaRPr lang="en-US"/>
        </a:p>
      </dgm:t>
    </dgm:pt>
    <dgm:pt modelId="{5F47B6AE-3B24-4EEC-B4DA-AD8BA4BEF730}" type="sibTrans" cxnId="{507A7566-C965-41A5-9EA2-ED3BE0DB9BB7}">
      <dgm:prSet/>
      <dgm:spPr/>
      <dgm:t>
        <a:bodyPr/>
        <a:lstStyle/>
        <a:p>
          <a:endParaRPr lang="en-US"/>
        </a:p>
      </dgm:t>
    </dgm:pt>
    <dgm:pt modelId="{B2863E6F-F585-405B-8467-13C412E85815}">
      <dgm:prSet/>
      <dgm:spPr/>
      <dgm:t>
        <a:bodyPr/>
        <a:lstStyle/>
        <a:p>
          <a:r>
            <a:rPr lang="en-US" dirty="0"/>
            <a:t>Chester site re-opens</a:t>
          </a:r>
        </a:p>
      </dgm:t>
    </dgm:pt>
    <dgm:pt modelId="{DCF378A8-CCF5-4552-863B-D7EB30FC2616}" type="parTrans" cxnId="{EB04675E-A094-4B1E-8D9E-732179364F38}">
      <dgm:prSet/>
      <dgm:spPr/>
      <dgm:t>
        <a:bodyPr/>
        <a:lstStyle/>
        <a:p>
          <a:endParaRPr lang="en-US"/>
        </a:p>
      </dgm:t>
    </dgm:pt>
    <dgm:pt modelId="{26597ACD-6787-478D-AC20-59C787F9F149}" type="sibTrans" cxnId="{EB04675E-A094-4B1E-8D9E-732179364F38}">
      <dgm:prSet/>
      <dgm:spPr/>
      <dgm:t>
        <a:bodyPr/>
        <a:lstStyle/>
        <a:p>
          <a:endParaRPr lang="en-US"/>
        </a:p>
      </dgm:t>
    </dgm:pt>
    <dgm:pt modelId="{E9BF6491-7ADC-4083-A8E1-9BAB61154D64}">
      <dgm:prSet/>
      <dgm:spPr/>
      <dgm:t>
        <a:bodyPr/>
        <a:lstStyle/>
        <a:p>
          <a:pPr>
            <a:defRPr b="1"/>
          </a:pPr>
          <a:r>
            <a:rPr lang="en-US" dirty="0"/>
            <a:t>30 September 2021</a:t>
          </a:r>
        </a:p>
      </dgm:t>
    </dgm:pt>
    <dgm:pt modelId="{A64591DD-F066-4831-8336-1D1EE0E305D6}" type="parTrans" cxnId="{B29FE77E-D8E7-4084-A7A9-4E16398D661F}">
      <dgm:prSet/>
      <dgm:spPr/>
      <dgm:t>
        <a:bodyPr/>
        <a:lstStyle/>
        <a:p>
          <a:endParaRPr lang="en-US"/>
        </a:p>
      </dgm:t>
    </dgm:pt>
    <dgm:pt modelId="{36417C72-971A-41D7-806C-A082DBD3ED5E}" type="sibTrans" cxnId="{B29FE77E-D8E7-4084-A7A9-4E16398D661F}">
      <dgm:prSet/>
      <dgm:spPr/>
      <dgm:t>
        <a:bodyPr/>
        <a:lstStyle/>
        <a:p>
          <a:endParaRPr lang="en-US"/>
        </a:p>
      </dgm:t>
    </dgm:pt>
    <dgm:pt modelId="{7255B637-7FC6-4E6D-8B7B-EFA9775E9F97}">
      <dgm:prSet/>
      <dgm:spPr/>
      <dgm:t>
        <a:bodyPr/>
        <a:lstStyle/>
        <a:p>
          <a:r>
            <a:rPr lang="en-US" dirty="0"/>
            <a:t>69</a:t>
          </a:r>
          <a:r>
            <a:rPr lang="en-US" baseline="30000" dirty="0"/>
            <a:t>th</a:t>
          </a:r>
          <a:r>
            <a:rPr lang="en-US" dirty="0"/>
            <a:t> Street vaccinations begin again</a:t>
          </a:r>
        </a:p>
      </dgm:t>
    </dgm:pt>
    <dgm:pt modelId="{D2B4FBDC-B4D1-4F3C-B8F7-0BB4FBFE2B4D}" type="parTrans" cxnId="{28355A92-EB8B-49A2-ADDD-C9152BC40090}">
      <dgm:prSet/>
      <dgm:spPr/>
      <dgm:t>
        <a:bodyPr/>
        <a:lstStyle/>
        <a:p>
          <a:endParaRPr lang="en-US"/>
        </a:p>
      </dgm:t>
    </dgm:pt>
    <dgm:pt modelId="{74B8C0CD-B35D-4165-8EA7-39F325DBBC5B}" type="sibTrans" cxnId="{28355A92-EB8B-49A2-ADDD-C9152BC40090}">
      <dgm:prSet/>
      <dgm:spPr/>
      <dgm:t>
        <a:bodyPr/>
        <a:lstStyle/>
        <a:p>
          <a:endParaRPr lang="en-US"/>
        </a:p>
      </dgm:t>
    </dgm:pt>
    <dgm:pt modelId="{F9E8DE6F-3CB8-47F7-A17A-88484652D5A8}">
      <dgm:prSet/>
      <dgm:spPr/>
      <dgm:t>
        <a:bodyPr/>
        <a:lstStyle/>
        <a:p>
          <a:pPr>
            <a:defRPr b="1"/>
          </a:pPr>
          <a:r>
            <a:rPr lang="en-US" dirty="0"/>
            <a:t>11 December 2021</a:t>
          </a:r>
        </a:p>
      </dgm:t>
    </dgm:pt>
    <dgm:pt modelId="{F196332C-1F0F-4253-9A46-D6C3FA7F5C9E}" type="parTrans" cxnId="{03B62C61-0D8C-4DBD-BD1B-9CC88C413845}">
      <dgm:prSet/>
      <dgm:spPr/>
      <dgm:t>
        <a:bodyPr/>
        <a:lstStyle/>
        <a:p>
          <a:endParaRPr lang="en-US"/>
        </a:p>
      </dgm:t>
    </dgm:pt>
    <dgm:pt modelId="{315B422F-AE1D-4688-80C7-AFDEACA4E665}" type="sibTrans" cxnId="{03B62C61-0D8C-4DBD-BD1B-9CC88C413845}">
      <dgm:prSet/>
      <dgm:spPr/>
      <dgm:t>
        <a:bodyPr/>
        <a:lstStyle/>
        <a:p>
          <a:endParaRPr lang="en-US"/>
        </a:p>
      </dgm:t>
    </dgm:pt>
    <dgm:pt modelId="{20C16C56-445E-4168-9801-EF4419A9BD68}">
      <dgm:prSet/>
      <dgm:spPr/>
      <dgm:t>
        <a:bodyPr/>
        <a:lstStyle/>
        <a:p>
          <a:r>
            <a:rPr lang="en-US" dirty="0"/>
            <a:t>Expand</a:t>
          </a:r>
          <a:r>
            <a:rPr lang="en-US" baseline="0" dirty="0"/>
            <a:t> vaccinations hours or operations</a:t>
          </a:r>
          <a:endParaRPr lang="en-US" dirty="0"/>
        </a:p>
      </dgm:t>
    </dgm:pt>
    <dgm:pt modelId="{DAD740AE-BD43-4A9D-8D5D-C113491A008C}" type="parTrans" cxnId="{A87621B2-75F5-42BB-A3DE-4909518FD2CE}">
      <dgm:prSet/>
      <dgm:spPr/>
      <dgm:t>
        <a:bodyPr/>
        <a:lstStyle/>
        <a:p>
          <a:endParaRPr lang="en-US"/>
        </a:p>
      </dgm:t>
    </dgm:pt>
    <dgm:pt modelId="{62F3D15E-7D7C-42C2-8AA8-DBDE6D88F763}" type="sibTrans" cxnId="{A87621B2-75F5-42BB-A3DE-4909518FD2CE}">
      <dgm:prSet/>
      <dgm:spPr/>
      <dgm:t>
        <a:bodyPr/>
        <a:lstStyle/>
        <a:p>
          <a:endParaRPr lang="en-US"/>
        </a:p>
      </dgm:t>
    </dgm:pt>
    <dgm:pt modelId="{6A8AE40F-54E8-43E8-ADEB-BDB3008054B6}">
      <dgm:prSet/>
      <dgm:spPr/>
      <dgm:t>
        <a:bodyPr/>
        <a:lstStyle/>
        <a:p>
          <a:pPr>
            <a:defRPr b="1"/>
          </a:pPr>
          <a:r>
            <a:rPr lang="en-US" dirty="0"/>
            <a:t>6 December 2021</a:t>
          </a:r>
        </a:p>
      </dgm:t>
    </dgm:pt>
    <dgm:pt modelId="{BE945C8F-D2CA-445E-9BB9-D6DABADB4298}" type="parTrans" cxnId="{CCFDDB5A-35CC-4B2A-B833-324CAA6CC233}">
      <dgm:prSet/>
      <dgm:spPr/>
      <dgm:t>
        <a:bodyPr/>
        <a:lstStyle/>
        <a:p>
          <a:endParaRPr lang="en-US"/>
        </a:p>
      </dgm:t>
    </dgm:pt>
    <dgm:pt modelId="{8FC0D2DB-A795-486B-B28D-4CD64116F91E}" type="sibTrans" cxnId="{CCFDDB5A-35CC-4B2A-B833-324CAA6CC233}">
      <dgm:prSet/>
      <dgm:spPr/>
      <dgm:t>
        <a:bodyPr/>
        <a:lstStyle/>
        <a:p>
          <a:endParaRPr lang="en-US"/>
        </a:p>
      </dgm:t>
    </dgm:pt>
    <dgm:pt modelId="{714BCBFF-ACAF-4FB0-B45D-23B38BA45D59}">
      <dgm:prSet/>
      <dgm:spPr/>
      <dgm:t>
        <a:bodyPr/>
        <a:lstStyle/>
        <a:p>
          <a:r>
            <a:rPr lang="en-US" dirty="0"/>
            <a:t>Operations Section of Task Force re-established</a:t>
          </a:r>
        </a:p>
      </dgm:t>
    </dgm:pt>
    <dgm:pt modelId="{AA2DF792-E098-4A9C-BB6C-719F3B6BC31F}" type="parTrans" cxnId="{7260020D-8415-4F7B-B895-D21392F24A65}">
      <dgm:prSet/>
      <dgm:spPr/>
      <dgm:t>
        <a:bodyPr/>
        <a:lstStyle/>
        <a:p>
          <a:endParaRPr lang="en-US"/>
        </a:p>
      </dgm:t>
    </dgm:pt>
    <dgm:pt modelId="{E3C8B29A-37B0-4D8D-8982-A43BCBD0E750}" type="sibTrans" cxnId="{7260020D-8415-4F7B-B895-D21392F24A65}">
      <dgm:prSet/>
      <dgm:spPr/>
      <dgm:t>
        <a:bodyPr/>
        <a:lstStyle/>
        <a:p>
          <a:endParaRPr lang="en-US"/>
        </a:p>
      </dgm:t>
    </dgm:pt>
    <dgm:pt modelId="{22CB71E8-1B2E-4E32-A1B7-CEBC9BD71C96}">
      <dgm:prSet/>
      <dgm:spPr/>
      <dgm:t>
        <a:bodyPr/>
        <a:lstStyle/>
        <a:p>
          <a:pPr>
            <a:defRPr b="1"/>
          </a:pPr>
          <a:r>
            <a:rPr lang="en-US" dirty="0"/>
            <a:t>27 December 2021</a:t>
          </a:r>
        </a:p>
      </dgm:t>
    </dgm:pt>
    <dgm:pt modelId="{7B2DA049-B8D8-4263-9316-7E24B0DADE2E}" type="parTrans" cxnId="{49D09067-7698-411E-9673-A95F65EF9418}">
      <dgm:prSet/>
      <dgm:spPr/>
      <dgm:t>
        <a:bodyPr/>
        <a:lstStyle/>
        <a:p>
          <a:endParaRPr lang="en-US"/>
        </a:p>
      </dgm:t>
    </dgm:pt>
    <dgm:pt modelId="{50092162-F8F1-48FE-AD21-F224CAF0505F}" type="sibTrans" cxnId="{49D09067-7698-411E-9673-A95F65EF9418}">
      <dgm:prSet/>
      <dgm:spPr/>
      <dgm:t>
        <a:bodyPr/>
        <a:lstStyle/>
        <a:p>
          <a:endParaRPr lang="en-US"/>
        </a:p>
      </dgm:t>
    </dgm:pt>
    <dgm:pt modelId="{57915E88-6CF0-44A7-8D9C-AADB78FBFA94}">
      <dgm:prSet/>
      <dgm:spPr/>
      <dgm:t>
        <a:bodyPr/>
        <a:lstStyle/>
        <a:p>
          <a:r>
            <a:rPr lang="en-US" dirty="0"/>
            <a:t>Huge swell in COVID 19 Testing</a:t>
          </a:r>
        </a:p>
        <a:p>
          <a:r>
            <a:rPr lang="en-US" u="sng" dirty="0"/>
            <a:t>62.4 % fully vaccinated</a:t>
          </a:r>
        </a:p>
      </dgm:t>
    </dgm:pt>
    <dgm:pt modelId="{6DC730C4-7BFC-4CC7-870A-FF5BC4C2F0A7}" type="parTrans" cxnId="{ED524F47-3CFC-48FB-A294-56149492B811}">
      <dgm:prSet/>
      <dgm:spPr/>
      <dgm:t>
        <a:bodyPr/>
        <a:lstStyle/>
        <a:p>
          <a:endParaRPr lang="en-US"/>
        </a:p>
      </dgm:t>
    </dgm:pt>
    <dgm:pt modelId="{011C4EC6-786D-457D-863C-03E07C7A8D74}" type="sibTrans" cxnId="{ED524F47-3CFC-48FB-A294-56149492B811}">
      <dgm:prSet/>
      <dgm:spPr/>
      <dgm:t>
        <a:bodyPr/>
        <a:lstStyle/>
        <a:p>
          <a:endParaRPr lang="en-US"/>
        </a:p>
      </dgm:t>
    </dgm:pt>
    <dgm:pt modelId="{277203E5-4C8B-4D14-A58C-7DB63A91059E}" type="pres">
      <dgm:prSet presAssocID="{60FCA876-C5DC-4E7D-B2F2-8F1C50D4B82B}" presName="root" presStyleCnt="0">
        <dgm:presLayoutVars>
          <dgm:chMax/>
          <dgm:chPref/>
          <dgm:animLvl val="lvl"/>
        </dgm:presLayoutVars>
      </dgm:prSet>
      <dgm:spPr/>
    </dgm:pt>
    <dgm:pt modelId="{0B743804-9643-4FEB-ADB7-586B85141D54}" type="pres">
      <dgm:prSet presAssocID="{60FCA876-C5DC-4E7D-B2F2-8F1C50D4B82B}" presName="divider" presStyleLbl="fgAcc1" presStyleIdx="0" presStyleCnt="8"/>
      <dgm:spPr>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gm:spPr>
    </dgm:pt>
    <dgm:pt modelId="{9005EDE0-F26A-4D47-B15B-51978373385A}" type="pres">
      <dgm:prSet presAssocID="{60FCA876-C5DC-4E7D-B2F2-8F1C50D4B82B}" presName="nodes" presStyleCnt="0">
        <dgm:presLayoutVars>
          <dgm:chMax/>
          <dgm:chPref/>
          <dgm:animLvl val="lvl"/>
        </dgm:presLayoutVars>
      </dgm:prSet>
      <dgm:spPr/>
    </dgm:pt>
    <dgm:pt modelId="{AFB029FD-292C-45B0-BA81-912D26AC8CED}" type="pres">
      <dgm:prSet presAssocID="{23DD11BF-6708-44E2-8F4A-1B9E4FEC678C}" presName="composite" presStyleCnt="0"/>
      <dgm:spPr/>
    </dgm:pt>
    <dgm:pt modelId="{51EA2034-EF46-4B91-AE07-C7A51A2A326A}" type="pres">
      <dgm:prSet presAssocID="{23DD11BF-6708-44E2-8F4A-1B9E4FEC678C}" presName="ConnectorPoint" presStyleLbl="lnNode1" presStyleIdx="0" presStyleCnt="7"/>
      <dgm:spPr>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A1B476F8-8659-4092-BF91-24A890308C8C}" type="pres">
      <dgm:prSet presAssocID="{23DD11BF-6708-44E2-8F4A-1B9E4FEC678C}" presName="DropPinPlaceHolder" presStyleCnt="0"/>
      <dgm:spPr/>
    </dgm:pt>
    <dgm:pt modelId="{6F0A26D9-6BCC-4AD8-A24D-0C7DBD6C77F2}" type="pres">
      <dgm:prSet presAssocID="{23DD11BF-6708-44E2-8F4A-1B9E4FEC678C}" presName="DropPin" presStyleLbl="alignNode1" presStyleIdx="0" presStyleCnt="7"/>
      <dgm:spPr/>
    </dgm:pt>
    <dgm:pt modelId="{BBA4437E-C871-4F67-A66B-E93BE929883D}" type="pres">
      <dgm:prSet presAssocID="{23DD11BF-6708-44E2-8F4A-1B9E4FEC678C}" presName="Ellipse" presStyleLbl="fgAcc1" presStyleIdx="1" presStyleCnt="8"/>
      <dgm:spPr>
        <a:solidFill>
          <a:schemeClr val="lt1">
            <a:alpha val="90000"/>
            <a:hueOff val="0"/>
            <a:satOff val="0"/>
            <a:lumOff val="0"/>
            <a:alphaOff val="0"/>
          </a:schemeClr>
        </a:solidFill>
        <a:ln w="12700" cap="flat" cmpd="sng" algn="ctr">
          <a:noFill/>
          <a:prstDash val="solid"/>
          <a:miter lim="800000"/>
        </a:ln>
        <a:effectLst/>
      </dgm:spPr>
    </dgm:pt>
    <dgm:pt modelId="{DF95EFA3-69A6-4E94-B23D-B10EA2437949}" type="pres">
      <dgm:prSet presAssocID="{23DD11BF-6708-44E2-8F4A-1B9E4FEC678C}" presName="L2TextContainer" presStyleLbl="revTx" presStyleIdx="0" presStyleCnt="14">
        <dgm:presLayoutVars>
          <dgm:bulletEnabled val="1"/>
        </dgm:presLayoutVars>
      </dgm:prSet>
      <dgm:spPr/>
    </dgm:pt>
    <dgm:pt modelId="{D8D8020E-A1E9-4780-A681-FB1F44F3B6F0}" type="pres">
      <dgm:prSet presAssocID="{23DD11BF-6708-44E2-8F4A-1B9E4FEC678C}" presName="L1TextContainer" presStyleLbl="revTx" presStyleIdx="1" presStyleCnt="14">
        <dgm:presLayoutVars>
          <dgm:chMax val="1"/>
          <dgm:chPref val="1"/>
          <dgm:bulletEnabled val="1"/>
        </dgm:presLayoutVars>
      </dgm:prSet>
      <dgm:spPr/>
    </dgm:pt>
    <dgm:pt modelId="{58BDE2B0-A970-4366-B3EE-04E1FE4C4B8F}" type="pres">
      <dgm:prSet presAssocID="{23DD11BF-6708-44E2-8F4A-1B9E4FEC678C}" presName="ConnectLine" presStyleLbl="sibTrans1D1" presStyleIdx="0" presStyleCnt="7"/>
      <dgm:spPr>
        <a:noFill/>
        <a:ln w="12700" cap="flat" cmpd="sng" algn="ctr">
          <a:solidFill>
            <a:schemeClr val="accent2">
              <a:hueOff val="0"/>
              <a:satOff val="0"/>
              <a:lumOff val="0"/>
              <a:alphaOff val="0"/>
            </a:schemeClr>
          </a:solidFill>
          <a:prstDash val="dash"/>
          <a:miter lim="800000"/>
        </a:ln>
        <a:effectLst/>
      </dgm:spPr>
    </dgm:pt>
    <dgm:pt modelId="{47A75A4D-AC9C-4FF9-80AD-6F5E8F227137}" type="pres">
      <dgm:prSet presAssocID="{23DD11BF-6708-44E2-8F4A-1B9E4FEC678C}" presName="EmptyPlaceHolder" presStyleCnt="0"/>
      <dgm:spPr/>
    </dgm:pt>
    <dgm:pt modelId="{AE513FF2-0BFE-4F90-93F0-988AFA6ADACC}" type="pres">
      <dgm:prSet presAssocID="{028D63E0-C494-4D3A-B2BA-1A1CFEAA541F}" presName="spaceBetweenRectangles" presStyleCnt="0"/>
      <dgm:spPr/>
    </dgm:pt>
    <dgm:pt modelId="{C4297BE9-BE4D-4D15-A004-39517C96FF4B}" type="pres">
      <dgm:prSet presAssocID="{9FB3991F-37E4-4CCF-A8BE-40A17F8589A1}" presName="composite" presStyleCnt="0"/>
      <dgm:spPr/>
    </dgm:pt>
    <dgm:pt modelId="{EC410456-E76A-4A0D-A44F-FCB6F3A8785A}" type="pres">
      <dgm:prSet presAssocID="{9FB3991F-37E4-4CCF-A8BE-40A17F8589A1}" presName="ConnectorPoint" presStyleLbl="lnNode1" presStyleIdx="1" presStyleCnt="7"/>
      <dgm:spPr>
        <a:solidFill>
          <a:schemeClr val="accent2">
            <a:hueOff val="-242561"/>
            <a:satOff val="-13988"/>
            <a:lumOff val="1438"/>
            <a:alphaOff val="0"/>
          </a:schemeClr>
        </a:solidFill>
        <a:ln w="6350" cap="flat" cmpd="sng" algn="ctr">
          <a:solidFill>
            <a:schemeClr val="lt1">
              <a:hueOff val="0"/>
              <a:satOff val="0"/>
              <a:lumOff val="0"/>
              <a:alphaOff val="0"/>
            </a:schemeClr>
          </a:solidFill>
          <a:prstDash val="solid"/>
          <a:miter lim="800000"/>
        </a:ln>
        <a:effectLst/>
      </dgm:spPr>
    </dgm:pt>
    <dgm:pt modelId="{46D1739C-5B92-48D5-894F-F669B42EF8DB}" type="pres">
      <dgm:prSet presAssocID="{9FB3991F-37E4-4CCF-A8BE-40A17F8589A1}" presName="DropPinPlaceHolder" presStyleCnt="0"/>
      <dgm:spPr/>
    </dgm:pt>
    <dgm:pt modelId="{E4E290E8-6FB2-4D14-9E24-0E7261A73755}" type="pres">
      <dgm:prSet presAssocID="{9FB3991F-37E4-4CCF-A8BE-40A17F8589A1}" presName="DropPin" presStyleLbl="alignNode1" presStyleIdx="1" presStyleCnt="7"/>
      <dgm:spPr/>
    </dgm:pt>
    <dgm:pt modelId="{770C1173-1632-4452-B3F8-BA82CFE3A8D9}" type="pres">
      <dgm:prSet presAssocID="{9FB3991F-37E4-4CCF-A8BE-40A17F8589A1}" presName="Ellipse" presStyleLbl="fgAcc1" presStyleIdx="2" presStyleCnt="8"/>
      <dgm:spPr>
        <a:solidFill>
          <a:schemeClr val="lt1">
            <a:alpha val="90000"/>
            <a:hueOff val="0"/>
            <a:satOff val="0"/>
            <a:lumOff val="0"/>
            <a:alphaOff val="0"/>
          </a:schemeClr>
        </a:solidFill>
        <a:ln w="12700" cap="flat" cmpd="sng" algn="ctr">
          <a:noFill/>
          <a:prstDash val="solid"/>
          <a:miter lim="800000"/>
        </a:ln>
        <a:effectLst/>
      </dgm:spPr>
    </dgm:pt>
    <dgm:pt modelId="{77702D42-C456-4056-A4CD-92CDDFFDDB96}" type="pres">
      <dgm:prSet presAssocID="{9FB3991F-37E4-4CCF-A8BE-40A17F8589A1}" presName="L2TextContainer" presStyleLbl="revTx" presStyleIdx="2" presStyleCnt="14">
        <dgm:presLayoutVars>
          <dgm:bulletEnabled val="1"/>
        </dgm:presLayoutVars>
      </dgm:prSet>
      <dgm:spPr/>
    </dgm:pt>
    <dgm:pt modelId="{09AC6135-72B1-43DF-89CA-FE33648BE102}" type="pres">
      <dgm:prSet presAssocID="{9FB3991F-37E4-4CCF-A8BE-40A17F8589A1}" presName="L1TextContainer" presStyleLbl="revTx" presStyleIdx="3" presStyleCnt="14">
        <dgm:presLayoutVars>
          <dgm:chMax val="1"/>
          <dgm:chPref val="1"/>
          <dgm:bulletEnabled val="1"/>
        </dgm:presLayoutVars>
      </dgm:prSet>
      <dgm:spPr/>
    </dgm:pt>
    <dgm:pt modelId="{0906CC09-602B-45E0-BFCF-5473D82B1D38}" type="pres">
      <dgm:prSet presAssocID="{9FB3991F-37E4-4CCF-A8BE-40A17F8589A1}" presName="ConnectLine" presStyleLbl="sibTrans1D1" presStyleIdx="1" presStyleCnt="7"/>
      <dgm:spPr>
        <a:noFill/>
        <a:ln w="12700" cap="flat" cmpd="sng" algn="ctr">
          <a:solidFill>
            <a:schemeClr val="accent2">
              <a:hueOff val="-242561"/>
              <a:satOff val="-13988"/>
              <a:lumOff val="1438"/>
              <a:alphaOff val="0"/>
            </a:schemeClr>
          </a:solidFill>
          <a:prstDash val="dash"/>
          <a:miter lim="800000"/>
        </a:ln>
        <a:effectLst/>
      </dgm:spPr>
    </dgm:pt>
    <dgm:pt modelId="{EEECA28C-0F57-4EF9-A3BF-737BE114D5B3}" type="pres">
      <dgm:prSet presAssocID="{9FB3991F-37E4-4CCF-A8BE-40A17F8589A1}" presName="EmptyPlaceHolder" presStyleCnt="0"/>
      <dgm:spPr/>
    </dgm:pt>
    <dgm:pt modelId="{C19A7D85-9FAE-4310-A126-01ACDD2F67BF}" type="pres">
      <dgm:prSet presAssocID="{56B6588C-9294-4195-B74F-69FDD596020B}" presName="spaceBetweenRectangles" presStyleCnt="0"/>
      <dgm:spPr/>
    </dgm:pt>
    <dgm:pt modelId="{A07629C6-C1D7-4140-A4A8-B6193258646B}" type="pres">
      <dgm:prSet presAssocID="{CE5027B0-06A7-4C46-8E8C-2793D5DD2AF3}" presName="composite" presStyleCnt="0"/>
      <dgm:spPr/>
    </dgm:pt>
    <dgm:pt modelId="{B8E33A2F-7C63-461A-A041-0DEAC516333B}" type="pres">
      <dgm:prSet presAssocID="{CE5027B0-06A7-4C46-8E8C-2793D5DD2AF3}" presName="ConnectorPoint" presStyleLbl="lnNode1" presStyleIdx="2" presStyleCnt="7"/>
      <dgm:spPr>
        <a:solidFill>
          <a:schemeClr val="accent2">
            <a:hueOff val="-485121"/>
            <a:satOff val="-27976"/>
            <a:lumOff val="2876"/>
            <a:alphaOff val="0"/>
          </a:schemeClr>
        </a:solidFill>
        <a:ln w="6350" cap="flat" cmpd="sng" algn="ctr">
          <a:solidFill>
            <a:schemeClr val="lt1">
              <a:hueOff val="0"/>
              <a:satOff val="0"/>
              <a:lumOff val="0"/>
              <a:alphaOff val="0"/>
            </a:schemeClr>
          </a:solidFill>
          <a:prstDash val="solid"/>
          <a:miter lim="800000"/>
        </a:ln>
        <a:effectLst/>
      </dgm:spPr>
    </dgm:pt>
    <dgm:pt modelId="{6FCCCA52-C85D-4762-AE2F-57E5A21D3B92}" type="pres">
      <dgm:prSet presAssocID="{CE5027B0-06A7-4C46-8E8C-2793D5DD2AF3}" presName="DropPinPlaceHolder" presStyleCnt="0"/>
      <dgm:spPr/>
    </dgm:pt>
    <dgm:pt modelId="{6481F180-CF68-41E3-952A-852EFB66F8D5}" type="pres">
      <dgm:prSet presAssocID="{CE5027B0-06A7-4C46-8E8C-2793D5DD2AF3}" presName="DropPin" presStyleLbl="alignNode1" presStyleIdx="2" presStyleCnt="7"/>
      <dgm:spPr/>
    </dgm:pt>
    <dgm:pt modelId="{01860632-F8E9-447C-8F95-97A95CDA557C}" type="pres">
      <dgm:prSet presAssocID="{CE5027B0-06A7-4C46-8E8C-2793D5DD2AF3}" presName="Ellipse" presStyleLbl="fgAcc1" presStyleIdx="3" presStyleCnt="8"/>
      <dgm:spPr>
        <a:solidFill>
          <a:schemeClr val="lt1">
            <a:alpha val="90000"/>
            <a:hueOff val="0"/>
            <a:satOff val="0"/>
            <a:lumOff val="0"/>
            <a:alphaOff val="0"/>
          </a:schemeClr>
        </a:solidFill>
        <a:ln w="12700" cap="flat" cmpd="sng" algn="ctr">
          <a:noFill/>
          <a:prstDash val="solid"/>
          <a:miter lim="800000"/>
        </a:ln>
        <a:effectLst/>
      </dgm:spPr>
    </dgm:pt>
    <dgm:pt modelId="{9E81F732-1D0D-4960-B0C1-CDDBA988339B}" type="pres">
      <dgm:prSet presAssocID="{CE5027B0-06A7-4C46-8E8C-2793D5DD2AF3}" presName="L2TextContainer" presStyleLbl="revTx" presStyleIdx="4" presStyleCnt="14">
        <dgm:presLayoutVars>
          <dgm:bulletEnabled val="1"/>
        </dgm:presLayoutVars>
      </dgm:prSet>
      <dgm:spPr/>
    </dgm:pt>
    <dgm:pt modelId="{940CDF3C-750E-4601-BC08-BE78ECBD257B}" type="pres">
      <dgm:prSet presAssocID="{CE5027B0-06A7-4C46-8E8C-2793D5DD2AF3}" presName="L1TextContainer" presStyleLbl="revTx" presStyleIdx="5" presStyleCnt="14">
        <dgm:presLayoutVars>
          <dgm:chMax val="1"/>
          <dgm:chPref val="1"/>
          <dgm:bulletEnabled val="1"/>
        </dgm:presLayoutVars>
      </dgm:prSet>
      <dgm:spPr/>
    </dgm:pt>
    <dgm:pt modelId="{FC077EAA-DFB6-4CBE-9D47-4D9F70BCB21A}" type="pres">
      <dgm:prSet presAssocID="{CE5027B0-06A7-4C46-8E8C-2793D5DD2AF3}" presName="ConnectLine" presStyleLbl="sibTrans1D1" presStyleIdx="2" presStyleCnt="7"/>
      <dgm:spPr>
        <a:noFill/>
        <a:ln w="12700" cap="flat" cmpd="sng" algn="ctr">
          <a:solidFill>
            <a:schemeClr val="accent2">
              <a:hueOff val="-485121"/>
              <a:satOff val="-27976"/>
              <a:lumOff val="2876"/>
              <a:alphaOff val="0"/>
            </a:schemeClr>
          </a:solidFill>
          <a:prstDash val="dash"/>
          <a:miter lim="800000"/>
        </a:ln>
        <a:effectLst/>
      </dgm:spPr>
    </dgm:pt>
    <dgm:pt modelId="{7F35049A-FC8E-46DD-9991-DBBBC0EB0FAE}" type="pres">
      <dgm:prSet presAssocID="{CE5027B0-06A7-4C46-8E8C-2793D5DD2AF3}" presName="EmptyPlaceHolder" presStyleCnt="0"/>
      <dgm:spPr/>
    </dgm:pt>
    <dgm:pt modelId="{AF191BA5-AE06-4577-8643-5DF8B309D3E9}" type="pres">
      <dgm:prSet presAssocID="{5F47B6AE-3B24-4EEC-B4DA-AD8BA4BEF730}" presName="spaceBetweenRectangles" presStyleCnt="0"/>
      <dgm:spPr/>
    </dgm:pt>
    <dgm:pt modelId="{F19DB881-F515-4796-857E-FBC72BBE4D34}" type="pres">
      <dgm:prSet presAssocID="{E9BF6491-7ADC-4083-A8E1-9BAB61154D64}" presName="composite" presStyleCnt="0"/>
      <dgm:spPr/>
    </dgm:pt>
    <dgm:pt modelId="{FBA88226-33DC-4BF6-9732-141F856EE071}" type="pres">
      <dgm:prSet presAssocID="{E9BF6491-7ADC-4083-A8E1-9BAB61154D64}" presName="ConnectorPoint" presStyleLbl="lnNode1" presStyleIdx="3" presStyleCnt="7"/>
      <dgm:spPr>
        <a:solidFill>
          <a:schemeClr val="accent2">
            <a:hueOff val="-727682"/>
            <a:satOff val="-41964"/>
            <a:lumOff val="4314"/>
            <a:alphaOff val="0"/>
          </a:schemeClr>
        </a:solidFill>
        <a:ln w="6350" cap="flat" cmpd="sng" algn="ctr">
          <a:solidFill>
            <a:schemeClr val="lt1">
              <a:hueOff val="0"/>
              <a:satOff val="0"/>
              <a:lumOff val="0"/>
              <a:alphaOff val="0"/>
            </a:schemeClr>
          </a:solidFill>
          <a:prstDash val="solid"/>
          <a:miter lim="800000"/>
        </a:ln>
        <a:effectLst/>
      </dgm:spPr>
    </dgm:pt>
    <dgm:pt modelId="{05C6CEB7-94EC-42D1-B624-A20E4863685A}" type="pres">
      <dgm:prSet presAssocID="{E9BF6491-7ADC-4083-A8E1-9BAB61154D64}" presName="DropPinPlaceHolder" presStyleCnt="0"/>
      <dgm:spPr/>
    </dgm:pt>
    <dgm:pt modelId="{13C14209-673E-4727-8020-EAD470DE9554}" type="pres">
      <dgm:prSet presAssocID="{E9BF6491-7ADC-4083-A8E1-9BAB61154D64}" presName="DropPin" presStyleLbl="alignNode1" presStyleIdx="3" presStyleCnt="7"/>
      <dgm:spPr/>
    </dgm:pt>
    <dgm:pt modelId="{F0BD5B70-34E9-4C38-807C-EB276FB3576B}" type="pres">
      <dgm:prSet presAssocID="{E9BF6491-7ADC-4083-A8E1-9BAB61154D64}" presName="Ellipse" presStyleLbl="fgAcc1" presStyleIdx="4" presStyleCnt="8"/>
      <dgm:spPr>
        <a:solidFill>
          <a:schemeClr val="lt1">
            <a:alpha val="90000"/>
            <a:hueOff val="0"/>
            <a:satOff val="0"/>
            <a:lumOff val="0"/>
            <a:alphaOff val="0"/>
          </a:schemeClr>
        </a:solidFill>
        <a:ln w="12700" cap="flat" cmpd="sng" algn="ctr">
          <a:noFill/>
          <a:prstDash val="solid"/>
          <a:miter lim="800000"/>
        </a:ln>
        <a:effectLst/>
      </dgm:spPr>
    </dgm:pt>
    <dgm:pt modelId="{58984E6A-D977-4BA9-A6AD-160DCED5B329}" type="pres">
      <dgm:prSet presAssocID="{E9BF6491-7ADC-4083-A8E1-9BAB61154D64}" presName="L2TextContainer" presStyleLbl="revTx" presStyleIdx="6" presStyleCnt="14">
        <dgm:presLayoutVars>
          <dgm:bulletEnabled val="1"/>
        </dgm:presLayoutVars>
      </dgm:prSet>
      <dgm:spPr/>
    </dgm:pt>
    <dgm:pt modelId="{D5A6412B-E913-4360-9702-E3872DC5F16A}" type="pres">
      <dgm:prSet presAssocID="{E9BF6491-7ADC-4083-A8E1-9BAB61154D64}" presName="L1TextContainer" presStyleLbl="revTx" presStyleIdx="7" presStyleCnt="14">
        <dgm:presLayoutVars>
          <dgm:chMax val="1"/>
          <dgm:chPref val="1"/>
          <dgm:bulletEnabled val="1"/>
        </dgm:presLayoutVars>
      </dgm:prSet>
      <dgm:spPr/>
    </dgm:pt>
    <dgm:pt modelId="{13375FAF-2FC4-41C1-A35D-6536A2A9D606}" type="pres">
      <dgm:prSet presAssocID="{E9BF6491-7ADC-4083-A8E1-9BAB61154D64}" presName="ConnectLine" presStyleLbl="sibTrans1D1" presStyleIdx="3" presStyleCnt="7"/>
      <dgm:spPr>
        <a:noFill/>
        <a:ln w="12700" cap="flat" cmpd="sng" algn="ctr">
          <a:solidFill>
            <a:schemeClr val="accent2">
              <a:hueOff val="-727682"/>
              <a:satOff val="-41964"/>
              <a:lumOff val="4314"/>
              <a:alphaOff val="0"/>
            </a:schemeClr>
          </a:solidFill>
          <a:prstDash val="dash"/>
          <a:miter lim="800000"/>
        </a:ln>
        <a:effectLst/>
      </dgm:spPr>
    </dgm:pt>
    <dgm:pt modelId="{B5B612E1-8FC8-4846-BBDA-4B6B0BBD7C14}" type="pres">
      <dgm:prSet presAssocID="{E9BF6491-7ADC-4083-A8E1-9BAB61154D64}" presName="EmptyPlaceHolder" presStyleCnt="0"/>
      <dgm:spPr/>
    </dgm:pt>
    <dgm:pt modelId="{5182E823-1716-420D-809D-28D5D6856360}" type="pres">
      <dgm:prSet presAssocID="{36417C72-971A-41D7-806C-A082DBD3ED5E}" presName="spaceBetweenRectangles" presStyleCnt="0"/>
      <dgm:spPr/>
    </dgm:pt>
    <dgm:pt modelId="{026BAF6B-2341-49EA-B322-3C64C0970AD5}" type="pres">
      <dgm:prSet presAssocID="{F9E8DE6F-3CB8-47F7-A17A-88484652D5A8}" presName="composite" presStyleCnt="0"/>
      <dgm:spPr/>
    </dgm:pt>
    <dgm:pt modelId="{7B6A4C3D-1AF0-406C-8F93-C7B8680D05B9}" type="pres">
      <dgm:prSet presAssocID="{F9E8DE6F-3CB8-47F7-A17A-88484652D5A8}" presName="ConnectorPoint" presStyleLbl="lnNode1" presStyleIdx="4" presStyleCnt="7"/>
      <dgm:spPr>
        <a:solidFill>
          <a:schemeClr val="accent2">
            <a:hueOff val="-970242"/>
            <a:satOff val="-55952"/>
            <a:lumOff val="5752"/>
            <a:alphaOff val="0"/>
          </a:schemeClr>
        </a:solidFill>
        <a:ln w="6350" cap="flat" cmpd="sng" algn="ctr">
          <a:solidFill>
            <a:schemeClr val="lt1">
              <a:hueOff val="0"/>
              <a:satOff val="0"/>
              <a:lumOff val="0"/>
              <a:alphaOff val="0"/>
            </a:schemeClr>
          </a:solidFill>
          <a:prstDash val="solid"/>
          <a:miter lim="800000"/>
        </a:ln>
        <a:effectLst/>
      </dgm:spPr>
    </dgm:pt>
    <dgm:pt modelId="{0D39EAB8-B2F8-4E81-8B6D-7D60DCC655A6}" type="pres">
      <dgm:prSet presAssocID="{F9E8DE6F-3CB8-47F7-A17A-88484652D5A8}" presName="DropPinPlaceHolder" presStyleCnt="0"/>
      <dgm:spPr/>
    </dgm:pt>
    <dgm:pt modelId="{0BD0EFCD-BE36-4FEC-B08A-4ABA4F8237D8}" type="pres">
      <dgm:prSet presAssocID="{F9E8DE6F-3CB8-47F7-A17A-88484652D5A8}" presName="DropPin" presStyleLbl="alignNode1" presStyleIdx="4" presStyleCnt="7"/>
      <dgm:spPr/>
    </dgm:pt>
    <dgm:pt modelId="{ECB3A891-742A-4528-B22E-C02DA92A4FDD}" type="pres">
      <dgm:prSet presAssocID="{F9E8DE6F-3CB8-47F7-A17A-88484652D5A8}" presName="Ellipse" presStyleLbl="fgAcc1" presStyleIdx="5" presStyleCnt="8"/>
      <dgm:spPr>
        <a:solidFill>
          <a:schemeClr val="lt1">
            <a:alpha val="90000"/>
            <a:hueOff val="0"/>
            <a:satOff val="0"/>
            <a:lumOff val="0"/>
            <a:alphaOff val="0"/>
          </a:schemeClr>
        </a:solidFill>
        <a:ln w="12700" cap="flat" cmpd="sng" algn="ctr">
          <a:noFill/>
          <a:prstDash val="solid"/>
          <a:miter lim="800000"/>
        </a:ln>
        <a:effectLst/>
      </dgm:spPr>
    </dgm:pt>
    <dgm:pt modelId="{D7D8F52E-937C-4507-960A-C7DBB50D190E}" type="pres">
      <dgm:prSet presAssocID="{F9E8DE6F-3CB8-47F7-A17A-88484652D5A8}" presName="L2TextContainer" presStyleLbl="revTx" presStyleIdx="8" presStyleCnt="14">
        <dgm:presLayoutVars>
          <dgm:bulletEnabled val="1"/>
        </dgm:presLayoutVars>
      </dgm:prSet>
      <dgm:spPr/>
    </dgm:pt>
    <dgm:pt modelId="{88792B09-9F25-4C57-884A-A454F712D649}" type="pres">
      <dgm:prSet presAssocID="{F9E8DE6F-3CB8-47F7-A17A-88484652D5A8}" presName="L1TextContainer" presStyleLbl="revTx" presStyleIdx="9" presStyleCnt="14">
        <dgm:presLayoutVars>
          <dgm:chMax val="1"/>
          <dgm:chPref val="1"/>
          <dgm:bulletEnabled val="1"/>
        </dgm:presLayoutVars>
      </dgm:prSet>
      <dgm:spPr/>
    </dgm:pt>
    <dgm:pt modelId="{B6E5C178-2D74-4B6C-A522-4C8E52D27578}" type="pres">
      <dgm:prSet presAssocID="{F9E8DE6F-3CB8-47F7-A17A-88484652D5A8}" presName="ConnectLine" presStyleLbl="sibTrans1D1" presStyleIdx="4" presStyleCnt="7"/>
      <dgm:spPr>
        <a:noFill/>
        <a:ln w="12700" cap="flat" cmpd="sng" algn="ctr">
          <a:solidFill>
            <a:schemeClr val="accent2">
              <a:hueOff val="-970242"/>
              <a:satOff val="-55952"/>
              <a:lumOff val="5752"/>
              <a:alphaOff val="0"/>
            </a:schemeClr>
          </a:solidFill>
          <a:prstDash val="dash"/>
          <a:miter lim="800000"/>
        </a:ln>
        <a:effectLst/>
      </dgm:spPr>
    </dgm:pt>
    <dgm:pt modelId="{E6ACBDDF-2612-42B8-8513-B26E9AA9A3AF}" type="pres">
      <dgm:prSet presAssocID="{F9E8DE6F-3CB8-47F7-A17A-88484652D5A8}" presName="EmptyPlaceHolder" presStyleCnt="0"/>
      <dgm:spPr/>
    </dgm:pt>
    <dgm:pt modelId="{7B453370-1843-40B6-8889-701DB43124FE}" type="pres">
      <dgm:prSet presAssocID="{315B422F-AE1D-4688-80C7-AFDEACA4E665}" presName="spaceBetweenRectangles" presStyleCnt="0"/>
      <dgm:spPr/>
    </dgm:pt>
    <dgm:pt modelId="{1AB61CCA-83E3-4F60-81DA-8E5C83F2C3EA}" type="pres">
      <dgm:prSet presAssocID="{6A8AE40F-54E8-43E8-ADEB-BDB3008054B6}" presName="composite" presStyleCnt="0"/>
      <dgm:spPr/>
    </dgm:pt>
    <dgm:pt modelId="{15DE7BCE-5381-4115-A2F2-1DDAF02BFC75}" type="pres">
      <dgm:prSet presAssocID="{6A8AE40F-54E8-43E8-ADEB-BDB3008054B6}" presName="ConnectorPoint" presStyleLbl="lnNode1" presStyleIdx="5" presStyleCnt="7"/>
      <dgm:spPr>
        <a:solidFill>
          <a:schemeClr val="accent2">
            <a:hueOff val="-1212803"/>
            <a:satOff val="-69940"/>
            <a:lumOff val="7190"/>
            <a:alphaOff val="0"/>
          </a:schemeClr>
        </a:solidFill>
        <a:ln w="6350" cap="flat" cmpd="sng" algn="ctr">
          <a:solidFill>
            <a:schemeClr val="lt1">
              <a:hueOff val="0"/>
              <a:satOff val="0"/>
              <a:lumOff val="0"/>
              <a:alphaOff val="0"/>
            </a:schemeClr>
          </a:solidFill>
          <a:prstDash val="solid"/>
          <a:miter lim="800000"/>
        </a:ln>
        <a:effectLst/>
      </dgm:spPr>
    </dgm:pt>
    <dgm:pt modelId="{44296776-E91C-442B-BA11-E7CCDC4176AF}" type="pres">
      <dgm:prSet presAssocID="{6A8AE40F-54E8-43E8-ADEB-BDB3008054B6}" presName="DropPinPlaceHolder" presStyleCnt="0"/>
      <dgm:spPr/>
    </dgm:pt>
    <dgm:pt modelId="{417CA303-25EB-4A7F-90C0-79615739E1AB}" type="pres">
      <dgm:prSet presAssocID="{6A8AE40F-54E8-43E8-ADEB-BDB3008054B6}" presName="DropPin" presStyleLbl="alignNode1" presStyleIdx="5" presStyleCnt="7"/>
      <dgm:spPr/>
    </dgm:pt>
    <dgm:pt modelId="{679EE6AF-811D-47E0-A198-36BE77BFAC38}" type="pres">
      <dgm:prSet presAssocID="{6A8AE40F-54E8-43E8-ADEB-BDB3008054B6}" presName="Ellipse" presStyleLbl="fgAcc1" presStyleIdx="6" presStyleCnt="8"/>
      <dgm:spPr>
        <a:solidFill>
          <a:schemeClr val="lt1">
            <a:alpha val="90000"/>
            <a:hueOff val="0"/>
            <a:satOff val="0"/>
            <a:lumOff val="0"/>
            <a:alphaOff val="0"/>
          </a:schemeClr>
        </a:solidFill>
        <a:ln w="12700" cap="flat" cmpd="sng" algn="ctr">
          <a:noFill/>
          <a:prstDash val="solid"/>
          <a:miter lim="800000"/>
        </a:ln>
        <a:effectLst/>
      </dgm:spPr>
    </dgm:pt>
    <dgm:pt modelId="{B976CB49-B359-4420-9AB5-8273ADBB7432}" type="pres">
      <dgm:prSet presAssocID="{6A8AE40F-54E8-43E8-ADEB-BDB3008054B6}" presName="L2TextContainer" presStyleLbl="revTx" presStyleIdx="10" presStyleCnt="14">
        <dgm:presLayoutVars>
          <dgm:bulletEnabled val="1"/>
        </dgm:presLayoutVars>
      </dgm:prSet>
      <dgm:spPr/>
    </dgm:pt>
    <dgm:pt modelId="{21E10F3E-3E34-4F35-8EA1-598AE0CDB70D}" type="pres">
      <dgm:prSet presAssocID="{6A8AE40F-54E8-43E8-ADEB-BDB3008054B6}" presName="L1TextContainer" presStyleLbl="revTx" presStyleIdx="11" presStyleCnt="14">
        <dgm:presLayoutVars>
          <dgm:chMax val="1"/>
          <dgm:chPref val="1"/>
          <dgm:bulletEnabled val="1"/>
        </dgm:presLayoutVars>
      </dgm:prSet>
      <dgm:spPr/>
    </dgm:pt>
    <dgm:pt modelId="{51CCEE65-272E-45F4-BFA9-FA82F4BDEBE8}" type="pres">
      <dgm:prSet presAssocID="{6A8AE40F-54E8-43E8-ADEB-BDB3008054B6}" presName="ConnectLine" presStyleLbl="sibTrans1D1" presStyleIdx="5" presStyleCnt="7"/>
      <dgm:spPr>
        <a:noFill/>
        <a:ln w="12700" cap="flat" cmpd="sng" algn="ctr">
          <a:solidFill>
            <a:schemeClr val="accent2">
              <a:hueOff val="-1212803"/>
              <a:satOff val="-69940"/>
              <a:lumOff val="7190"/>
              <a:alphaOff val="0"/>
            </a:schemeClr>
          </a:solidFill>
          <a:prstDash val="dash"/>
          <a:miter lim="800000"/>
        </a:ln>
        <a:effectLst/>
      </dgm:spPr>
    </dgm:pt>
    <dgm:pt modelId="{02D40CB7-9B95-4F45-8A1A-AF55E44405B3}" type="pres">
      <dgm:prSet presAssocID="{6A8AE40F-54E8-43E8-ADEB-BDB3008054B6}" presName="EmptyPlaceHolder" presStyleCnt="0"/>
      <dgm:spPr/>
    </dgm:pt>
    <dgm:pt modelId="{CAD1C18A-AE64-44F4-91A6-F99BFA863304}" type="pres">
      <dgm:prSet presAssocID="{8FC0D2DB-A795-486B-B28D-4CD64116F91E}" presName="spaceBetweenRectangles" presStyleCnt="0"/>
      <dgm:spPr/>
    </dgm:pt>
    <dgm:pt modelId="{BF0918CE-B692-45A9-996A-9960E8EDE92A}" type="pres">
      <dgm:prSet presAssocID="{22CB71E8-1B2E-4E32-A1B7-CEBC9BD71C96}" presName="composite" presStyleCnt="0"/>
      <dgm:spPr/>
    </dgm:pt>
    <dgm:pt modelId="{E9073B75-9593-42B7-B667-FBCC7E971B8B}" type="pres">
      <dgm:prSet presAssocID="{22CB71E8-1B2E-4E32-A1B7-CEBC9BD71C96}" presName="ConnectorPoint" presStyleLbl="lnNode1" presStyleIdx="6" presStyleCnt="7"/>
      <dgm:spPr>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gm:spPr>
    </dgm:pt>
    <dgm:pt modelId="{2936E56D-8E6A-45D4-A7B3-6B35295EED4D}" type="pres">
      <dgm:prSet presAssocID="{22CB71E8-1B2E-4E32-A1B7-CEBC9BD71C96}" presName="DropPinPlaceHolder" presStyleCnt="0"/>
      <dgm:spPr/>
    </dgm:pt>
    <dgm:pt modelId="{83AA0C88-E409-41F3-ABED-F63A5CE6069C}" type="pres">
      <dgm:prSet presAssocID="{22CB71E8-1B2E-4E32-A1B7-CEBC9BD71C96}" presName="DropPin" presStyleLbl="alignNode1" presStyleIdx="6" presStyleCnt="7"/>
      <dgm:spPr/>
    </dgm:pt>
    <dgm:pt modelId="{ACF27B18-6997-4AD5-9FD7-05394CB795EE}" type="pres">
      <dgm:prSet presAssocID="{22CB71E8-1B2E-4E32-A1B7-CEBC9BD71C96}" presName="Ellipse" presStyleLbl="fgAcc1" presStyleIdx="7" presStyleCnt="8"/>
      <dgm:spPr>
        <a:solidFill>
          <a:schemeClr val="lt1">
            <a:alpha val="90000"/>
            <a:hueOff val="0"/>
            <a:satOff val="0"/>
            <a:lumOff val="0"/>
            <a:alphaOff val="0"/>
          </a:schemeClr>
        </a:solidFill>
        <a:ln w="12700" cap="flat" cmpd="sng" algn="ctr">
          <a:noFill/>
          <a:prstDash val="solid"/>
          <a:miter lim="800000"/>
        </a:ln>
        <a:effectLst/>
      </dgm:spPr>
    </dgm:pt>
    <dgm:pt modelId="{D6EEA64E-7625-46DF-BAF0-725BB7001116}" type="pres">
      <dgm:prSet presAssocID="{22CB71E8-1B2E-4E32-A1B7-CEBC9BD71C96}" presName="L2TextContainer" presStyleLbl="revTx" presStyleIdx="12" presStyleCnt="14">
        <dgm:presLayoutVars>
          <dgm:bulletEnabled val="1"/>
        </dgm:presLayoutVars>
      </dgm:prSet>
      <dgm:spPr/>
    </dgm:pt>
    <dgm:pt modelId="{4D1E1AFA-A9A8-4B1C-B6F0-50BD7CD80A6B}" type="pres">
      <dgm:prSet presAssocID="{22CB71E8-1B2E-4E32-A1B7-CEBC9BD71C96}" presName="L1TextContainer" presStyleLbl="revTx" presStyleIdx="13" presStyleCnt="14">
        <dgm:presLayoutVars>
          <dgm:chMax val="1"/>
          <dgm:chPref val="1"/>
          <dgm:bulletEnabled val="1"/>
        </dgm:presLayoutVars>
      </dgm:prSet>
      <dgm:spPr/>
    </dgm:pt>
    <dgm:pt modelId="{B74EE17B-4417-4F9B-A115-78B10416C8E5}" type="pres">
      <dgm:prSet presAssocID="{22CB71E8-1B2E-4E32-A1B7-CEBC9BD71C96}" presName="ConnectLine" presStyleLbl="sibTrans1D1" presStyleIdx="6" presStyleCnt="7"/>
      <dgm:spPr>
        <a:noFill/>
        <a:ln w="12700" cap="flat" cmpd="sng" algn="ctr">
          <a:solidFill>
            <a:schemeClr val="accent2">
              <a:hueOff val="-1455363"/>
              <a:satOff val="-83928"/>
              <a:lumOff val="8628"/>
              <a:alphaOff val="0"/>
            </a:schemeClr>
          </a:solidFill>
          <a:prstDash val="dash"/>
          <a:miter lim="800000"/>
        </a:ln>
        <a:effectLst/>
      </dgm:spPr>
    </dgm:pt>
    <dgm:pt modelId="{6C66AE26-1BAE-48F0-8919-C29086E2C491}" type="pres">
      <dgm:prSet presAssocID="{22CB71E8-1B2E-4E32-A1B7-CEBC9BD71C96}" presName="EmptyPlaceHolder" presStyleCnt="0"/>
      <dgm:spPr/>
    </dgm:pt>
  </dgm:ptLst>
  <dgm:cxnLst>
    <dgm:cxn modelId="{7260020D-8415-4F7B-B895-D21392F24A65}" srcId="{6A8AE40F-54E8-43E8-ADEB-BDB3008054B6}" destId="{714BCBFF-ACAF-4FB0-B45D-23B38BA45D59}" srcOrd="0" destOrd="0" parTransId="{AA2DF792-E098-4A9C-BB6C-719F3B6BC31F}" sibTransId="{E3C8B29A-37B0-4D8D-8982-A43BCBD0E750}"/>
    <dgm:cxn modelId="{81AD0B14-2CBC-4438-87CD-EB57B79B9903}" type="presOf" srcId="{22CB71E8-1B2E-4E32-A1B7-CEBC9BD71C96}" destId="{4D1E1AFA-A9A8-4B1C-B6F0-50BD7CD80A6B}" srcOrd="0" destOrd="0" presId="urn:microsoft.com/office/officeart/2017/3/layout/DropPinTimeline"/>
    <dgm:cxn modelId="{EB04675E-A094-4B1E-8D9E-732179364F38}" srcId="{CE5027B0-06A7-4C46-8E8C-2793D5DD2AF3}" destId="{B2863E6F-F585-405B-8467-13C412E85815}" srcOrd="0" destOrd="0" parTransId="{DCF378A8-CCF5-4552-863B-D7EB30FC2616}" sibTransId="{26597ACD-6787-478D-AC20-59C787F9F149}"/>
    <dgm:cxn modelId="{03B62C61-0D8C-4DBD-BD1B-9CC88C413845}" srcId="{60FCA876-C5DC-4E7D-B2F2-8F1C50D4B82B}" destId="{F9E8DE6F-3CB8-47F7-A17A-88484652D5A8}" srcOrd="4" destOrd="0" parTransId="{F196332C-1F0F-4253-9A46-D6C3FA7F5C9E}" sibTransId="{315B422F-AE1D-4688-80C7-AFDEACA4E665}"/>
    <dgm:cxn modelId="{3245BD64-0BDC-4B45-8DED-B8084395BE58}" type="presOf" srcId="{CE5027B0-06A7-4C46-8E8C-2793D5DD2AF3}" destId="{940CDF3C-750E-4601-BC08-BE78ECBD257B}" srcOrd="0" destOrd="0" presId="urn:microsoft.com/office/officeart/2017/3/layout/DropPinTimeline"/>
    <dgm:cxn modelId="{173C2945-96D5-4529-A81A-9B3A6361A368}" type="presOf" srcId="{714BCBFF-ACAF-4FB0-B45D-23B38BA45D59}" destId="{B976CB49-B359-4420-9AB5-8273ADBB7432}" srcOrd="0" destOrd="0" presId="urn:microsoft.com/office/officeart/2017/3/layout/DropPinTimeline"/>
    <dgm:cxn modelId="{507A7566-C965-41A5-9EA2-ED3BE0DB9BB7}" srcId="{60FCA876-C5DC-4E7D-B2F2-8F1C50D4B82B}" destId="{CE5027B0-06A7-4C46-8E8C-2793D5DD2AF3}" srcOrd="2" destOrd="0" parTransId="{10C78589-5104-43A4-AC4A-A20E07754AEA}" sibTransId="{5F47B6AE-3B24-4EEC-B4DA-AD8BA4BEF730}"/>
    <dgm:cxn modelId="{ED524F47-3CFC-48FB-A294-56149492B811}" srcId="{22CB71E8-1B2E-4E32-A1B7-CEBC9BD71C96}" destId="{57915E88-6CF0-44A7-8D9C-AADB78FBFA94}" srcOrd="0" destOrd="0" parTransId="{6DC730C4-7BFC-4CC7-870A-FF5BC4C2F0A7}" sibTransId="{011C4EC6-786D-457D-863C-03E07C7A8D74}"/>
    <dgm:cxn modelId="{49D09067-7698-411E-9673-A95F65EF9418}" srcId="{60FCA876-C5DC-4E7D-B2F2-8F1C50D4B82B}" destId="{22CB71E8-1B2E-4E32-A1B7-CEBC9BD71C96}" srcOrd="6" destOrd="0" parTransId="{7B2DA049-B8D8-4263-9316-7E24B0DADE2E}" sibTransId="{50092162-F8F1-48FE-AD21-F224CAF0505F}"/>
    <dgm:cxn modelId="{77892770-C877-4F5A-9A11-375DD3CD8490}" type="presOf" srcId="{57915E88-6CF0-44A7-8D9C-AADB78FBFA94}" destId="{D6EEA64E-7625-46DF-BAF0-725BB7001116}" srcOrd="0" destOrd="0" presId="urn:microsoft.com/office/officeart/2017/3/layout/DropPinTimeline"/>
    <dgm:cxn modelId="{258B4173-6C2D-4487-93CA-003E3A9B8688}" type="presOf" srcId="{F9E8DE6F-3CB8-47F7-A17A-88484652D5A8}" destId="{88792B09-9F25-4C57-884A-A454F712D649}" srcOrd="0" destOrd="0" presId="urn:microsoft.com/office/officeart/2017/3/layout/DropPinTimeline"/>
    <dgm:cxn modelId="{592CAF73-222F-4CC8-8B4E-D00E9BDFE586}" type="presOf" srcId="{6A1EFA18-6035-46B8-853C-35981A725A46}" destId="{77702D42-C456-4056-A4CD-92CDDFFDDB96}" srcOrd="0" destOrd="0" presId="urn:microsoft.com/office/officeart/2017/3/layout/DropPinTimeline"/>
    <dgm:cxn modelId="{4EDD3355-A6D9-46EF-BBA6-2DDE6BBCAA0E}" type="presOf" srcId="{20C16C56-445E-4168-9801-EF4419A9BD68}" destId="{D7D8F52E-937C-4507-960A-C7DBB50D190E}" srcOrd="0" destOrd="0" presId="urn:microsoft.com/office/officeart/2017/3/layout/DropPinTimeline"/>
    <dgm:cxn modelId="{8B5E1A56-4263-4326-91F6-D13D29BF6C62}" type="presOf" srcId="{6A8AE40F-54E8-43E8-ADEB-BDB3008054B6}" destId="{21E10F3E-3E34-4F35-8EA1-598AE0CDB70D}" srcOrd="0" destOrd="0" presId="urn:microsoft.com/office/officeart/2017/3/layout/DropPinTimeline"/>
    <dgm:cxn modelId="{CCFDDB5A-35CC-4B2A-B833-324CAA6CC233}" srcId="{60FCA876-C5DC-4E7D-B2F2-8F1C50D4B82B}" destId="{6A8AE40F-54E8-43E8-ADEB-BDB3008054B6}" srcOrd="5" destOrd="0" parTransId="{BE945C8F-D2CA-445E-9BB9-D6DABADB4298}" sibTransId="{8FC0D2DB-A795-486B-B28D-4CD64116F91E}"/>
    <dgm:cxn modelId="{B29FE77E-D8E7-4084-A7A9-4E16398D661F}" srcId="{60FCA876-C5DC-4E7D-B2F2-8F1C50D4B82B}" destId="{E9BF6491-7ADC-4083-A8E1-9BAB61154D64}" srcOrd="3" destOrd="0" parTransId="{A64591DD-F066-4831-8336-1D1EE0E305D6}" sibTransId="{36417C72-971A-41D7-806C-A082DBD3ED5E}"/>
    <dgm:cxn modelId="{BD8E308D-354E-4E7E-8F38-642DEC41A916}" type="presOf" srcId="{23DD11BF-6708-44E2-8F4A-1B9E4FEC678C}" destId="{D8D8020E-A1E9-4780-A681-FB1F44F3B6F0}" srcOrd="0" destOrd="0" presId="urn:microsoft.com/office/officeart/2017/3/layout/DropPinTimeline"/>
    <dgm:cxn modelId="{28355A92-EB8B-49A2-ADDD-C9152BC40090}" srcId="{E9BF6491-7ADC-4083-A8E1-9BAB61154D64}" destId="{7255B637-7FC6-4E6D-8B7B-EFA9775E9F97}" srcOrd="0" destOrd="0" parTransId="{D2B4FBDC-B4D1-4F3C-B8F7-0BB4FBFE2B4D}" sibTransId="{74B8C0CD-B35D-4165-8EA7-39F325DBBC5B}"/>
    <dgm:cxn modelId="{F3835D96-32AD-4B74-B1C3-311470236C07}" srcId="{60FCA876-C5DC-4E7D-B2F2-8F1C50D4B82B}" destId="{23DD11BF-6708-44E2-8F4A-1B9E4FEC678C}" srcOrd="0" destOrd="0" parTransId="{0B07B3F8-45C1-4750-8F99-8CFF1A85F050}" sibTransId="{028D63E0-C494-4D3A-B2BA-1A1CFEAA541F}"/>
    <dgm:cxn modelId="{48B1BB9D-CB3F-45FE-A65A-C0C37A37676B}" srcId="{60FCA876-C5DC-4E7D-B2F2-8F1C50D4B82B}" destId="{9FB3991F-37E4-4CCF-A8BE-40A17F8589A1}" srcOrd="1" destOrd="0" parTransId="{8FFB6AC1-9C55-480A-9671-6A72FC45AD82}" sibTransId="{56B6588C-9294-4195-B74F-69FDD596020B}"/>
    <dgm:cxn modelId="{25C5D7AF-009E-4E35-8D6B-A12F09DEBEE9}" type="presOf" srcId="{E9BF6491-7ADC-4083-A8E1-9BAB61154D64}" destId="{D5A6412B-E913-4360-9702-E3872DC5F16A}" srcOrd="0" destOrd="0" presId="urn:microsoft.com/office/officeart/2017/3/layout/DropPinTimeline"/>
    <dgm:cxn modelId="{DB0C25B1-4175-41A8-A307-B0AC0B1C1E6E}" type="presOf" srcId="{063503D6-04E4-42A4-91EE-21F98F82CF12}" destId="{DF95EFA3-69A6-4E94-B23D-B10EA2437949}" srcOrd="0" destOrd="0" presId="urn:microsoft.com/office/officeart/2017/3/layout/DropPinTimeline"/>
    <dgm:cxn modelId="{A87621B2-75F5-42BB-A3DE-4909518FD2CE}" srcId="{F9E8DE6F-3CB8-47F7-A17A-88484652D5A8}" destId="{20C16C56-445E-4168-9801-EF4419A9BD68}" srcOrd="0" destOrd="0" parTransId="{DAD740AE-BD43-4A9D-8D5D-C113491A008C}" sibTransId="{62F3D15E-7D7C-42C2-8AA8-DBDE6D88F763}"/>
    <dgm:cxn modelId="{F7FAF7B2-FD7A-4110-AAD5-A7217636AE66}" type="presOf" srcId="{7255B637-7FC6-4E6D-8B7B-EFA9775E9F97}" destId="{58984E6A-D977-4BA9-A6AD-160DCED5B329}" srcOrd="0" destOrd="0" presId="urn:microsoft.com/office/officeart/2017/3/layout/DropPinTimeline"/>
    <dgm:cxn modelId="{35AE84CC-6065-4698-A056-7C215A9EC422}" type="presOf" srcId="{9FB3991F-37E4-4CCF-A8BE-40A17F8589A1}" destId="{09AC6135-72B1-43DF-89CA-FE33648BE102}" srcOrd="0" destOrd="0" presId="urn:microsoft.com/office/officeart/2017/3/layout/DropPinTimeline"/>
    <dgm:cxn modelId="{F9893DD4-FAD2-4E2D-9B7F-99E716163568}" srcId="{9FB3991F-37E4-4CCF-A8BE-40A17F8589A1}" destId="{6A1EFA18-6035-46B8-853C-35981A725A46}" srcOrd="0" destOrd="0" parTransId="{CCBA1DA2-52B4-4F73-BD15-848F0A13E598}" sibTransId="{DFF83E3A-429D-4D02-A041-A93CBB98E068}"/>
    <dgm:cxn modelId="{A950E0D9-98D6-4F71-A90A-071E8644370D}" type="presOf" srcId="{60FCA876-C5DC-4E7D-B2F2-8F1C50D4B82B}" destId="{277203E5-4C8B-4D14-A58C-7DB63A91059E}" srcOrd="0" destOrd="0" presId="urn:microsoft.com/office/officeart/2017/3/layout/DropPinTimeline"/>
    <dgm:cxn modelId="{6AF397E4-EA60-4274-985A-DE44CA0FC232}" type="presOf" srcId="{B2863E6F-F585-405B-8467-13C412E85815}" destId="{9E81F732-1D0D-4960-B0C1-CDDBA988339B}" srcOrd="0" destOrd="0" presId="urn:microsoft.com/office/officeart/2017/3/layout/DropPinTimeline"/>
    <dgm:cxn modelId="{8A3806F0-4BC4-480A-B1A2-911CB1E0BB28}" srcId="{23DD11BF-6708-44E2-8F4A-1B9E4FEC678C}" destId="{063503D6-04E4-42A4-91EE-21F98F82CF12}" srcOrd="0" destOrd="0" parTransId="{7EF4D1CB-E232-4422-9DBC-7B2501EF281A}" sibTransId="{F91A4D9D-5876-487F-9377-3964709B17F3}"/>
    <dgm:cxn modelId="{B42BA74C-8ADA-4A22-B8CE-F1ED25729F3F}" type="presParOf" srcId="{277203E5-4C8B-4D14-A58C-7DB63A91059E}" destId="{0B743804-9643-4FEB-ADB7-586B85141D54}" srcOrd="0" destOrd="0" presId="urn:microsoft.com/office/officeart/2017/3/layout/DropPinTimeline"/>
    <dgm:cxn modelId="{148AAD4D-2475-4B8D-B98A-5B83D424498E}" type="presParOf" srcId="{277203E5-4C8B-4D14-A58C-7DB63A91059E}" destId="{9005EDE0-F26A-4D47-B15B-51978373385A}" srcOrd="1" destOrd="0" presId="urn:microsoft.com/office/officeart/2017/3/layout/DropPinTimeline"/>
    <dgm:cxn modelId="{7F18D7FC-B286-4F6A-8D48-E5098779FD9A}" type="presParOf" srcId="{9005EDE0-F26A-4D47-B15B-51978373385A}" destId="{AFB029FD-292C-45B0-BA81-912D26AC8CED}" srcOrd="0" destOrd="0" presId="urn:microsoft.com/office/officeart/2017/3/layout/DropPinTimeline"/>
    <dgm:cxn modelId="{2AF025ED-7409-45C1-8393-173F48B2C58E}" type="presParOf" srcId="{AFB029FD-292C-45B0-BA81-912D26AC8CED}" destId="{51EA2034-EF46-4B91-AE07-C7A51A2A326A}" srcOrd="0" destOrd="0" presId="urn:microsoft.com/office/officeart/2017/3/layout/DropPinTimeline"/>
    <dgm:cxn modelId="{95E579B5-E51E-4843-8E3E-8EC55D8B4C1E}" type="presParOf" srcId="{AFB029FD-292C-45B0-BA81-912D26AC8CED}" destId="{A1B476F8-8659-4092-BF91-24A890308C8C}" srcOrd="1" destOrd="0" presId="urn:microsoft.com/office/officeart/2017/3/layout/DropPinTimeline"/>
    <dgm:cxn modelId="{2BA10515-DC41-49C4-8A25-350E87E7BBD9}" type="presParOf" srcId="{A1B476F8-8659-4092-BF91-24A890308C8C}" destId="{6F0A26D9-6BCC-4AD8-A24D-0C7DBD6C77F2}" srcOrd="0" destOrd="0" presId="urn:microsoft.com/office/officeart/2017/3/layout/DropPinTimeline"/>
    <dgm:cxn modelId="{B4C001FD-5092-48E7-A120-25C54ABB015A}" type="presParOf" srcId="{A1B476F8-8659-4092-BF91-24A890308C8C}" destId="{BBA4437E-C871-4F67-A66B-E93BE929883D}" srcOrd="1" destOrd="0" presId="urn:microsoft.com/office/officeart/2017/3/layout/DropPinTimeline"/>
    <dgm:cxn modelId="{5B42130B-1CE5-4D3F-BD63-FA56C8E9BC25}" type="presParOf" srcId="{AFB029FD-292C-45B0-BA81-912D26AC8CED}" destId="{DF95EFA3-69A6-4E94-B23D-B10EA2437949}" srcOrd="2" destOrd="0" presId="urn:microsoft.com/office/officeart/2017/3/layout/DropPinTimeline"/>
    <dgm:cxn modelId="{52E565C2-7715-405E-B4DA-4715E33E42C2}" type="presParOf" srcId="{AFB029FD-292C-45B0-BA81-912D26AC8CED}" destId="{D8D8020E-A1E9-4780-A681-FB1F44F3B6F0}" srcOrd="3" destOrd="0" presId="urn:microsoft.com/office/officeart/2017/3/layout/DropPinTimeline"/>
    <dgm:cxn modelId="{22D5C3D8-02F8-4C4B-9037-DFB7239DDE56}" type="presParOf" srcId="{AFB029FD-292C-45B0-BA81-912D26AC8CED}" destId="{58BDE2B0-A970-4366-B3EE-04E1FE4C4B8F}" srcOrd="4" destOrd="0" presId="urn:microsoft.com/office/officeart/2017/3/layout/DropPinTimeline"/>
    <dgm:cxn modelId="{B1CCCA8B-2E25-4F2F-923B-FF9CF78FCB87}" type="presParOf" srcId="{AFB029FD-292C-45B0-BA81-912D26AC8CED}" destId="{47A75A4D-AC9C-4FF9-80AD-6F5E8F227137}" srcOrd="5" destOrd="0" presId="urn:microsoft.com/office/officeart/2017/3/layout/DropPinTimeline"/>
    <dgm:cxn modelId="{43FD2C18-06A8-4375-A171-8E6A9FCC866F}" type="presParOf" srcId="{9005EDE0-F26A-4D47-B15B-51978373385A}" destId="{AE513FF2-0BFE-4F90-93F0-988AFA6ADACC}" srcOrd="1" destOrd="0" presId="urn:microsoft.com/office/officeart/2017/3/layout/DropPinTimeline"/>
    <dgm:cxn modelId="{7AA6898C-5E58-408C-84F2-7857BFA920C7}" type="presParOf" srcId="{9005EDE0-F26A-4D47-B15B-51978373385A}" destId="{C4297BE9-BE4D-4D15-A004-39517C96FF4B}" srcOrd="2" destOrd="0" presId="urn:microsoft.com/office/officeart/2017/3/layout/DropPinTimeline"/>
    <dgm:cxn modelId="{A000D703-3954-4C57-BCA7-0C8D06E50C18}" type="presParOf" srcId="{C4297BE9-BE4D-4D15-A004-39517C96FF4B}" destId="{EC410456-E76A-4A0D-A44F-FCB6F3A8785A}" srcOrd="0" destOrd="0" presId="urn:microsoft.com/office/officeart/2017/3/layout/DropPinTimeline"/>
    <dgm:cxn modelId="{7BBD56B5-17A8-4084-A82D-0DDCC0707F0E}" type="presParOf" srcId="{C4297BE9-BE4D-4D15-A004-39517C96FF4B}" destId="{46D1739C-5B92-48D5-894F-F669B42EF8DB}" srcOrd="1" destOrd="0" presId="urn:microsoft.com/office/officeart/2017/3/layout/DropPinTimeline"/>
    <dgm:cxn modelId="{B7F49031-29CF-43FB-B8FA-88AFE0E5DE9C}" type="presParOf" srcId="{46D1739C-5B92-48D5-894F-F669B42EF8DB}" destId="{E4E290E8-6FB2-4D14-9E24-0E7261A73755}" srcOrd="0" destOrd="0" presId="urn:microsoft.com/office/officeart/2017/3/layout/DropPinTimeline"/>
    <dgm:cxn modelId="{CA8D6B86-9BBE-4E87-8780-7F451D939C22}" type="presParOf" srcId="{46D1739C-5B92-48D5-894F-F669B42EF8DB}" destId="{770C1173-1632-4452-B3F8-BA82CFE3A8D9}" srcOrd="1" destOrd="0" presId="urn:microsoft.com/office/officeart/2017/3/layout/DropPinTimeline"/>
    <dgm:cxn modelId="{5C3CDE2D-529C-4B6D-A298-79B27ED30601}" type="presParOf" srcId="{C4297BE9-BE4D-4D15-A004-39517C96FF4B}" destId="{77702D42-C456-4056-A4CD-92CDDFFDDB96}" srcOrd="2" destOrd="0" presId="urn:microsoft.com/office/officeart/2017/3/layout/DropPinTimeline"/>
    <dgm:cxn modelId="{9526EA29-50ED-43EA-8EBD-E4393E18E534}" type="presParOf" srcId="{C4297BE9-BE4D-4D15-A004-39517C96FF4B}" destId="{09AC6135-72B1-43DF-89CA-FE33648BE102}" srcOrd="3" destOrd="0" presId="urn:microsoft.com/office/officeart/2017/3/layout/DropPinTimeline"/>
    <dgm:cxn modelId="{8182B4A8-06F5-4B30-816D-896CCE4ACB0A}" type="presParOf" srcId="{C4297BE9-BE4D-4D15-A004-39517C96FF4B}" destId="{0906CC09-602B-45E0-BFCF-5473D82B1D38}" srcOrd="4" destOrd="0" presId="urn:microsoft.com/office/officeart/2017/3/layout/DropPinTimeline"/>
    <dgm:cxn modelId="{B6DF07EA-9988-445F-AAC9-4DF2DC671D53}" type="presParOf" srcId="{C4297BE9-BE4D-4D15-A004-39517C96FF4B}" destId="{EEECA28C-0F57-4EF9-A3BF-737BE114D5B3}" srcOrd="5" destOrd="0" presId="urn:microsoft.com/office/officeart/2017/3/layout/DropPinTimeline"/>
    <dgm:cxn modelId="{F6B1C14C-5C58-4962-BD35-818E048577B9}" type="presParOf" srcId="{9005EDE0-F26A-4D47-B15B-51978373385A}" destId="{C19A7D85-9FAE-4310-A126-01ACDD2F67BF}" srcOrd="3" destOrd="0" presId="urn:microsoft.com/office/officeart/2017/3/layout/DropPinTimeline"/>
    <dgm:cxn modelId="{20F4D211-5FE4-419F-9CA6-1DEEF7389E86}" type="presParOf" srcId="{9005EDE0-F26A-4D47-B15B-51978373385A}" destId="{A07629C6-C1D7-4140-A4A8-B6193258646B}" srcOrd="4" destOrd="0" presId="urn:microsoft.com/office/officeart/2017/3/layout/DropPinTimeline"/>
    <dgm:cxn modelId="{68B5761E-9265-41C1-8A5A-B2387D1A6B14}" type="presParOf" srcId="{A07629C6-C1D7-4140-A4A8-B6193258646B}" destId="{B8E33A2F-7C63-461A-A041-0DEAC516333B}" srcOrd="0" destOrd="0" presId="urn:microsoft.com/office/officeart/2017/3/layout/DropPinTimeline"/>
    <dgm:cxn modelId="{F4EDC6A5-AA48-46BF-BC94-6E78AA6FC34C}" type="presParOf" srcId="{A07629C6-C1D7-4140-A4A8-B6193258646B}" destId="{6FCCCA52-C85D-4762-AE2F-57E5A21D3B92}" srcOrd="1" destOrd="0" presId="urn:microsoft.com/office/officeart/2017/3/layout/DropPinTimeline"/>
    <dgm:cxn modelId="{0904674D-9CF5-4074-980A-0FBE7615507E}" type="presParOf" srcId="{6FCCCA52-C85D-4762-AE2F-57E5A21D3B92}" destId="{6481F180-CF68-41E3-952A-852EFB66F8D5}" srcOrd="0" destOrd="0" presId="urn:microsoft.com/office/officeart/2017/3/layout/DropPinTimeline"/>
    <dgm:cxn modelId="{D92CDFF3-A5C3-4356-8B4F-37E1F3FE4BFF}" type="presParOf" srcId="{6FCCCA52-C85D-4762-AE2F-57E5A21D3B92}" destId="{01860632-F8E9-447C-8F95-97A95CDA557C}" srcOrd="1" destOrd="0" presId="urn:microsoft.com/office/officeart/2017/3/layout/DropPinTimeline"/>
    <dgm:cxn modelId="{BDB621B4-C3B7-4185-89B7-A5CFEBBBBB95}" type="presParOf" srcId="{A07629C6-C1D7-4140-A4A8-B6193258646B}" destId="{9E81F732-1D0D-4960-B0C1-CDDBA988339B}" srcOrd="2" destOrd="0" presId="urn:microsoft.com/office/officeart/2017/3/layout/DropPinTimeline"/>
    <dgm:cxn modelId="{9A39CDF9-98AD-4CCB-A92C-32ADDCAA362C}" type="presParOf" srcId="{A07629C6-C1D7-4140-A4A8-B6193258646B}" destId="{940CDF3C-750E-4601-BC08-BE78ECBD257B}" srcOrd="3" destOrd="0" presId="urn:microsoft.com/office/officeart/2017/3/layout/DropPinTimeline"/>
    <dgm:cxn modelId="{71C4D91B-5DD3-4DF6-A05D-848235A6CE5F}" type="presParOf" srcId="{A07629C6-C1D7-4140-A4A8-B6193258646B}" destId="{FC077EAA-DFB6-4CBE-9D47-4D9F70BCB21A}" srcOrd="4" destOrd="0" presId="urn:microsoft.com/office/officeart/2017/3/layout/DropPinTimeline"/>
    <dgm:cxn modelId="{6C2E2379-15F9-425C-8BC0-A9FC28490A34}" type="presParOf" srcId="{A07629C6-C1D7-4140-A4A8-B6193258646B}" destId="{7F35049A-FC8E-46DD-9991-DBBBC0EB0FAE}" srcOrd="5" destOrd="0" presId="urn:microsoft.com/office/officeart/2017/3/layout/DropPinTimeline"/>
    <dgm:cxn modelId="{1D01A4F9-97A1-41CA-A939-3977670B57C8}" type="presParOf" srcId="{9005EDE0-F26A-4D47-B15B-51978373385A}" destId="{AF191BA5-AE06-4577-8643-5DF8B309D3E9}" srcOrd="5" destOrd="0" presId="urn:microsoft.com/office/officeart/2017/3/layout/DropPinTimeline"/>
    <dgm:cxn modelId="{E460EDE9-B1F7-464C-B2E0-2F74F2CF817C}" type="presParOf" srcId="{9005EDE0-F26A-4D47-B15B-51978373385A}" destId="{F19DB881-F515-4796-857E-FBC72BBE4D34}" srcOrd="6" destOrd="0" presId="urn:microsoft.com/office/officeart/2017/3/layout/DropPinTimeline"/>
    <dgm:cxn modelId="{A7B13212-EFFA-4707-8B40-45E8F8F2EF52}" type="presParOf" srcId="{F19DB881-F515-4796-857E-FBC72BBE4D34}" destId="{FBA88226-33DC-4BF6-9732-141F856EE071}" srcOrd="0" destOrd="0" presId="urn:microsoft.com/office/officeart/2017/3/layout/DropPinTimeline"/>
    <dgm:cxn modelId="{1F148638-317D-45F8-BADD-1878F84821DB}" type="presParOf" srcId="{F19DB881-F515-4796-857E-FBC72BBE4D34}" destId="{05C6CEB7-94EC-42D1-B624-A20E4863685A}" srcOrd="1" destOrd="0" presId="urn:microsoft.com/office/officeart/2017/3/layout/DropPinTimeline"/>
    <dgm:cxn modelId="{7A3EE22A-A9E0-4301-9862-E2AEFC44D48A}" type="presParOf" srcId="{05C6CEB7-94EC-42D1-B624-A20E4863685A}" destId="{13C14209-673E-4727-8020-EAD470DE9554}" srcOrd="0" destOrd="0" presId="urn:microsoft.com/office/officeart/2017/3/layout/DropPinTimeline"/>
    <dgm:cxn modelId="{E118B292-BDC0-4E9A-A47D-9B05C7FE9816}" type="presParOf" srcId="{05C6CEB7-94EC-42D1-B624-A20E4863685A}" destId="{F0BD5B70-34E9-4C38-807C-EB276FB3576B}" srcOrd="1" destOrd="0" presId="urn:microsoft.com/office/officeart/2017/3/layout/DropPinTimeline"/>
    <dgm:cxn modelId="{A0304B23-F775-4355-B82D-40ACB1D01F87}" type="presParOf" srcId="{F19DB881-F515-4796-857E-FBC72BBE4D34}" destId="{58984E6A-D977-4BA9-A6AD-160DCED5B329}" srcOrd="2" destOrd="0" presId="urn:microsoft.com/office/officeart/2017/3/layout/DropPinTimeline"/>
    <dgm:cxn modelId="{ED0066F3-44D4-4129-A8D0-2BC63CE05DCD}" type="presParOf" srcId="{F19DB881-F515-4796-857E-FBC72BBE4D34}" destId="{D5A6412B-E913-4360-9702-E3872DC5F16A}" srcOrd="3" destOrd="0" presId="urn:microsoft.com/office/officeart/2017/3/layout/DropPinTimeline"/>
    <dgm:cxn modelId="{BFE0D7C4-8A53-43A4-B824-8F8CB3366FB8}" type="presParOf" srcId="{F19DB881-F515-4796-857E-FBC72BBE4D34}" destId="{13375FAF-2FC4-41C1-A35D-6536A2A9D606}" srcOrd="4" destOrd="0" presId="urn:microsoft.com/office/officeart/2017/3/layout/DropPinTimeline"/>
    <dgm:cxn modelId="{32A4870A-B6BB-4C90-8F45-C05A52991EEB}" type="presParOf" srcId="{F19DB881-F515-4796-857E-FBC72BBE4D34}" destId="{B5B612E1-8FC8-4846-BBDA-4B6B0BBD7C14}" srcOrd="5" destOrd="0" presId="urn:microsoft.com/office/officeart/2017/3/layout/DropPinTimeline"/>
    <dgm:cxn modelId="{6FD28288-B599-486B-8107-4D95743F8064}" type="presParOf" srcId="{9005EDE0-F26A-4D47-B15B-51978373385A}" destId="{5182E823-1716-420D-809D-28D5D6856360}" srcOrd="7" destOrd="0" presId="urn:microsoft.com/office/officeart/2017/3/layout/DropPinTimeline"/>
    <dgm:cxn modelId="{22BE4930-AF17-44D4-ABEF-0DA8033E3AC2}" type="presParOf" srcId="{9005EDE0-F26A-4D47-B15B-51978373385A}" destId="{026BAF6B-2341-49EA-B322-3C64C0970AD5}" srcOrd="8" destOrd="0" presId="urn:microsoft.com/office/officeart/2017/3/layout/DropPinTimeline"/>
    <dgm:cxn modelId="{C7EAA7D4-B4EC-4822-8CFA-F3500B8977B7}" type="presParOf" srcId="{026BAF6B-2341-49EA-B322-3C64C0970AD5}" destId="{7B6A4C3D-1AF0-406C-8F93-C7B8680D05B9}" srcOrd="0" destOrd="0" presId="urn:microsoft.com/office/officeart/2017/3/layout/DropPinTimeline"/>
    <dgm:cxn modelId="{9EA5946B-28DF-47EA-8D38-5A81E478BFD4}" type="presParOf" srcId="{026BAF6B-2341-49EA-B322-3C64C0970AD5}" destId="{0D39EAB8-B2F8-4E81-8B6D-7D60DCC655A6}" srcOrd="1" destOrd="0" presId="urn:microsoft.com/office/officeart/2017/3/layout/DropPinTimeline"/>
    <dgm:cxn modelId="{90FA2CBC-D670-4391-A558-53B42A85DFB8}" type="presParOf" srcId="{0D39EAB8-B2F8-4E81-8B6D-7D60DCC655A6}" destId="{0BD0EFCD-BE36-4FEC-B08A-4ABA4F8237D8}" srcOrd="0" destOrd="0" presId="urn:microsoft.com/office/officeart/2017/3/layout/DropPinTimeline"/>
    <dgm:cxn modelId="{9C331DB7-43E2-49E2-BD57-B41647AC4804}" type="presParOf" srcId="{0D39EAB8-B2F8-4E81-8B6D-7D60DCC655A6}" destId="{ECB3A891-742A-4528-B22E-C02DA92A4FDD}" srcOrd="1" destOrd="0" presId="urn:microsoft.com/office/officeart/2017/3/layout/DropPinTimeline"/>
    <dgm:cxn modelId="{9FBFD4C4-0342-48BC-B3F1-CB81DD197F58}" type="presParOf" srcId="{026BAF6B-2341-49EA-B322-3C64C0970AD5}" destId="{D7D8F52E-937C-4507-960A-C7DBB50D190E}" srcOrd="2" destOrd="0" presId="urn:microsoft.com/office/officeart/2017/3/layout/DropPinTimeline"/>
    <dgm:cxn modelId="{99FFADD8-2489-4438-AD00-9C3794FCB103}" type="presParOf" srcId="{026BAF6B-2341-49EA-B322-3C64C0970AD5}" destId="{88792B09-9F25-4C57-884A-A454F712D649}" srcOrd="3" destOrd="0" presId="urn:microsoft.com/office/officeart/2017/3/layout/DropPinTimeline"/>
    <dgm:cxn modelId="{91A38882-E24E-4811-ACA5-0737B05BA4D9}" type="presParOf" srcId="{026BAF6B-2341-49EA-B322-3C64C0970AD5}" destId="{B6E5C178-2D74-4B6C-A522-4C8E52D27578}" srcOrd="4" destOrd="0" presId="urn:microsoft.com/office/officeart/2017/3/layout/DropPinTimeline"/>
    <dgm:cxn modelId="{4847427F-57F6-4474-B5C5-B9CF5B72DCFB}" type="presParOf" srcId="{026BAF6B-2341-49EA-B322-3C64C0970AD5}" destId="{E6ACBDDF-2612-42B8-8513-B26E9AA9A3AF}" srcOrd="5" destOrd="0" presId="urn:microsoft.com/office/officeart/2017/3/layout/DropPinTimeline"/>
    <dgm:cxn modelId="{70457A5A-AD99-418F-9C9E-5CBAFE0486DD}" type="presParOf" srcId="{9005EDE0-F26A-4D47-B15B-51978373385A}" destId="{7B453370-1843-40B6-8889-701DB43124FE}" srcOrd="9" destOrd="0" presId="urn:microsoft.com/office/officeart/2017/3/layout/DropPinTimeline"/>
    <dgm:cxn modelId="{3968506D-777E-403D-8C5E-40E3FF8AA552}" type="presParOf" srcId="{9005EDE0-F26A-4D47-B15B-51978373385A}" destId="{1AB61CCA-83E3-4F60-81DA-8E5C83F2C3EA}" srcOrd="10" destOrd="0" presId="urn:microsoft.com/office/officeart/2017/3/layout/DropPinTimeline"/>
    <dgm:cxn modelId="{78D69375-D259-4989-8870-C11D1BC319FE}" type="presParOf" srcId="{1AB61CCA-83E3-4F60-81DA-8E5C83F2C3EA}" destId="{15DE7BCE-5381-4115-A2F2-1DDAF02BFC75}" srcOrd="0" destOrd="0" presId="urn:microsoft.com/office/officeart/2017/3/layout/DropPinTimeline"/>
    <dgm:cxn modelId="{35E07552-A749-4883-B0FA-EA42C54BD80D}" type="presParOf" srcId="{1AB61CCA-83E3-4F60-81DA-8E5C83F2C3EA}" destId="{44296776-E91C-442B-BA11-E7CCDC4176AF}" srcOrd="1" destOrd="0" presId="urn:microsoft.com/office/officeart/2017/3/layout/DropPinTimeline"/>
    <dgm:cxn modelId="{A9A7985D-4C7F-46BA-BE17-756E46ECD4E7}" type="presParOf" srcId="{44296776-E91C-442B-BA11-E7CCDC4176AF}" destId="{417CA303-25EB-4A7F-90C0-79615739E1AB}" srcOrd="0" destOrd="0" presId="urn:microsoft.com/office/officeart/2017/3/layout/DropPinTimeline"/>
    <dgm:cxn modelId="{B7ACE4A7-2EFD-475E-822C-8E2B873CB358}" type="presParOf" srcId="{44296776-E91C-442B-BA11-E7CCDC4176AF}" destId="{679EE6AF-811D-47E0-A198-36BE77BFAC38}" srcOrd="1" destOrd="0" presId="urn:microsoft.com/office/officeart/2017/3/layout/DropPinTimeline"/>
    <dgm:cxn modelId="{CA4F0996-2D9D-47D6-A610-9451091A0233}" type="presParOf" srcId="{1AB61CCA-83E3-4F60-81DA-8E5C83F2C3EA}" destId="{B976CB49-B359-4420-9AB5-8273ADBB7432}" srcOrd="2" destOrd="0" presId="urn:microsoft.com/office/officeart/2017/3/layout/DropPinTimeline"/>
    <dgm:cxn modelId="{3B1CA798-11C7-4289-9D72-9F3EA1155283}" type="presParOf" srcId="{1AB61CCA-83E3-4F60-81DA-8E5C83F2C3EA}" destId="{21E10F3E-3E34-4F35-8EA1-598AE0CDB70D}" srcOrd="3" destOrd="0" presId="urn:microsoft.com/office/officeart/2017/3/layout/DropPinTimeline"/>
    <dgm:cxn modelId="{F0D2B0B8-D689-498E-AC2E-936F161399F1}" type="presParOf" srcId="{1AB61CCA-83E3-4F60-81DA-8E5C83F2C3EA}" destId="{51CCEE65-272E-45F4-BFA9-FA82F4BDEBE8}" srcOrd="4" destOrd="0" presId="urn:microsoft.com/office/officeart/2017/3/layout/DropPinTimeline"/>
    <dgm:cxn modelId="{109EB2C6-81FE-4310-A325-E1D9A426EC76}" type="presParOf" srcId="{1AB61CCA-83E3-4F60-81DA-8E5C83F2C3EA}" destId="{02D40CB7-9B95-4F45-8A1A-AF55E44405B3}" srcOrd="5" destOrd="0" presId="urn:microsoft.com/office/officeart/2017/3/layout/DropPinTimeline"/>
    <dgm:cxn modelId="{C950C6E4-1ED7-4D43-9D2A-0187EA2AAAAB}" type="presParOf" srcId="{9005EDE0-F26A-4D47-B15B-51978373385A}" destId="{CAD1C18A-AE64-44F4-91A6-F99BFA863304}" srcOrd="11" destOrd="0" presId="urn:microsoft.com/office/officeart/2017/3/layout/DropPinTimeline"/>
    <dgm:cxn modelId="{84010DE5-D282-4537-9752-B266DE79CCF8}" type="presParOf" srcId="{9005EDE0-F26A-4D47-B15B-51978373385A}" destId="{BF0918CE-B692-45A9-996A-9960E8EDE92A}" srcOrd="12" destOrd="0" presId="urn:microsoft.com/office/officeart/2017/3/layout/DropPinTimeline"/>
    <dgm:cxn modelId="{B0E6A205-FA11-4F24-89F6-FFE9D281D022}" type="presParOf" srcId="{BF0918CE-B692-45A9-996A-9960E8EDE92A}" destId="{E9073B75-9593-42B7-B667-FBCC7E971B8B}" srcOrd="0" destOrd="0" presId="urn:microsoft.com/office/officeart/2017/3/layout/DropPinTimeline"/>
    <dgm:cxn modelId="{33A0FFBE-88A5-4F06-8E60-240ECF3E469C}" type="presParOf" srcId="{BF0918CE-B692-45A9-996A-9960E8EDE92A}" destId="{2936E56D-8E6A-45D4-A7B3-6B35295EED4D}" srcOrd="1" destOrd="0" presId="urn:microsoft.com/office/officeart/2017/3/layout/DropPinTimeline"/>
    <dgm:cxn modelId="{B8D27409-C48C-4A19-923B-0499F8260A7D}" type="presParOf" srcId="{2936E56D-8E6A-45D4-A7B3-6B35295EED4D}" destId="{83AA0C88-E409-41F3-ABED-F63A5CE6069C}" srcOrd="0" destOrd="0" presId="urn:microsoft.com/office/officeart/2017/3/layout/DropPinTimeline"/>
    <dgm:cxn modelId="{CC34E8AB-84AA-41D6-9988-5F92F85EAE87}" type="presParOf" srcId="{2936E56D-8E6A-45D4-A7B3-6B35295EED4D}" destId="{ACF27B18-6997-4AD5-9FD7-05394CB795EE}" srcOrd="1" destOrd="0" presId="urn:microsoft.com/office/officeart/2017/3/layout/DropPinTimeline"/>
    <dgm:cxn modelId="{CDF1B081-ED99-4F6A-892F-6D33350D1C48}" type="presParOf" srcId="{BF0918CE-B692-45A9-996A-9960E8EDE92A}" destId="{D6EEA64E-7625-46DF-BAF0-725BB7001116}" srcOrd="2" destOrd="0" presId="urn:microsoft.com/office/officeart/2017/3/layout/DropPinTimeline"/>
    <dgm:cxn modelId="{DE1826BF-DF19-4744-9653-A7AC15635001}" type="presParOf" srcId="{BF0918CE-B692-45A9-996A-9960E8EDE92A}" destId="{4D1E1AFA-A9A8-4B1C-B6F0-50BD7CD80A6B}" srcOrd="3" destOrd="0" presId="urn:microsoft.com/office/officeart/2017/3/layout/DropPinTimeline"/>
    <dgm:cxn modelId="{2E40E291-64E8-477E-8C19-FB604C19101E}" type="presParOf" srcId="{BF0918CE-B692-45A9-996A-9960E8EDE92A}" destId="{B74EE17B-4417-4F9B-A115-78B10416C8E5}" srcOrd="4" destOrd="0" presId="urn:microsoft.com/office/officeart/2017/3/layout/DropPinTimeline"/>
    <dgm:cxn modelId="{26C64A60-715A-4D91-ACE5-94B97BDBB18A}" type="presParOf" srcId="{BF0918CE-B692-45A9-996A-9960E8EDE92A}" destId="{6C66AE26-1BAE-48F0-8919-C29086E2C491}"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0FCA876-C5DC-4E7D-B2F2-8F1C50D4B82B}" type="doc">
      <dgm:prSet loTypeId="urn:microsoft.com/office/officeart/2017/3/layout/DropPinTimeline" loCatId="process" qsTypeId="urn:microsoft.com/office/officeart/2005/8/quickstyle/simple1" qsCatId="simple" csTypeId="urn:microsoft.com/office/officeart/2005/8/colors/colorful2" csCatId="colorful" phldr="1"/>
      <dgm:spPr/>
      <dgm:t>
        <a:bodyPr/>
        <a:lstStyle/>
        <a:p>
          <a:endParaRPr lang="en-US"/>
        </a:p>
      </dgm:t>
    </dgm:pt>
    <dgm:pt modelId="{23DD11BF-6708-44E2-8F4A-1B9E4FEC678C}">
      <dgm:prSet/>
      <dgm:spPr/>
      <dgm:t>
        <a:bodyPr/>
        <a:lstStyle/>
        <a:p>
          <a:pPr>
            <a:defRPr b="1"/>
          </a:pPr>
          <a:r>
            <a:rPr lang="en-US" dirty="0"/>
            <a:t> January 2022</a:t>
          </a:r>
        </a:p>
      </dgm:t>
    </dgm:pt>
    <dgm:pt modelId="{0B07B3F8-45C1-4750-8F99-8CFF1A85F050}" type="parTrans" cxnId="{F3835D96-32AD-4B74-B1C3-311470236C07}">
      <dgm:prSet/>
      <dgm:spPr/>
      <dgm:t>
        <a:bodyPr/>
        <a:lstStyle/>
        <a:p>
          <a:endParaRPr lang="en-US"/>
        </a:p>
      </dgm:t>
    </dgm:pt>
    <dgm:pt modelId="{028D63E0-C494-4D3A-B2BA-1A1CFEAA541F}" type="sibTrans" cxnId="{F3835D96-32AD-4B74-B1C3-311470236C07}">
      <dgm:prSet/>
      <dgm:spPr/>
      <dgm:t>
        <a:bodyPr/>
        <a:lstStyle/>
        <a:p>
          <a:endParaRPr lang="en-US"/>
        </a:p>
      </dgm:t>
    </dgm:pt>
    <dgm:pt modelId="{063503D6-04E4-42A4-91EE-21F98F82CF12}">
      <dgm:prSet/>
      <dgm:spPr/>
      <dgm:t>
        <a:bodyPr/>
        <a:lstStyle/>
        <a:p>
          <a:r>
            <a:rPr lang="en-US" dirty="0"/>
            <a:t>CCDC begins to assist Emergency Department staffing</a:t>
          </a:r>
        </a:p>
      </dgm:t>
    </dgm:pt>
    <dgm:pt modelId="{7EF4D1CB-E232-4422-9DBC-7B2501EF281A}" type="parTrans" cxnId="{8A3806F0-4BC4-480A-B1A2-911CB1E0BB28}">
      <dgm:prSet/>
      <dgm:spPr/>
      <dgm:t>
        <a:bodyPr/>
        <a:lstStyle/>
        <a:p>
          <a:endParaRPr lang="en-US"/>
        </a:p>
      </dgm:t>
    </dgm:pt>
    <dgm:pt modelId="{F91A4D9D-5876-487F-9377-3964709B17F3}" type="sibTrans" cxnId="{8A3806F0-4BC4-480A-B1A2-911CB1E0BB28}">
      <dgm:prSet/>
      <dgm:spPr/>
      <dgm:t>
        <a:bodyPr/>
        <a:lstStyle/>
        <a:p>
          <a:endParaRPr lang="en-US"/>
        </a:p>
      </dgm:t>
    </dgm:pt>
    <dgm:pt modelId="{9FB3991F-37E4-4CCF-A8BE-40A17F8589A1}">
      <dgm:prSet/>
      <dgm:spPr/>
      <dgm:t>
        <a:bodyPr/>
        <a:lstStyle/>
        <a:p>
          <a:pPr>
            <a:defRPr b="1"/>
          </a:pPr>
          <a:r>
            <a:rPr lang="en-US" dirty="0"/>
            <a:t>10 January 2022</a:t>
          </a:r>
        </a:p>
      </dgm:t>
    </dgm:pt>
    <dgm:pt modelId="{8FFB6AC1-9C55-480A-9671-6A72FC45AD82}" type="parTrans" cxnId="{48B1BB9D-CB3F-45FE-A65A-C0C37A37676B}">
      <dgm:prSet/>
      <dgm:spPr/>
      <dgm:t>
        <a:bodyPr/>
        <a:lstStyle/>
        <a:p>
          <a:endParaRPr lang="en-US"/>
        </a:p>
      </dgm:t>
    </dgm:pt>
    <dgm:pt modelId="{56B6588C-9294-4195-B74F-69FDD596020B}" type="sibTrans" cxnId="{48B1BB9D-CB3F-45FE-A65A-C0C37A37676B}">
      <dgm:prSet/>
      <dgm:spPr/>
      <dgm:t>
        <a:bodyPr/>
        <a:lstStyle/>
        <a:p>
          <a:endParaRPr lang="en-US"/>
        </a:p>
      </dgm:t>
    </dgm:pt>
    <dgm:pt modelId="{6A1EFA18-6035-46B8-853C-35981A725A46}">
      <dgm:prSet/>
      <dgm:spPr/>
      <dgm:t>
        <a:bodyPr/>
        <a:lstStyle/>
        <a:p>
          <a:r>
            <a:rPr lang="en-US" dirty="0"/>
            <a:t>New staff for DCHD come onboard, orientation, education</a:t>
          </a:r>
        </a:p>
      </dgm:t>
    </dgm:pt>
    <dgm:pt modelId="{CCBA1DA2-52B4-4F73-BD15-848F0A13E598}" type="parTrans" cxnId="{F9893DD4-FAD2-4E2D-9B7F-99E716163568}">
      <dgm:prSet/>
      <dgm:spPr/>
      <dgm:t>
        <a:bodyPr/>
        <a:lstStyle/>
        <a:p>
          <a:endParaRPr lang="en-US"/>
        </a:p>
      </dgm:t>
    </dgm:pt>
    <dgm:pt modelId="{DFF83E3A-429D-4D02-A041-A93CBB98E068}" type="sibTrans" cxnId="{F9893DD4-FAD2-4E2D-9B7F-99E716163568}">
      <dgm:prSet/>
      <dgm:spPr/>
      <dgm:t>
        <a:bodyPr/>
        <a:lstStyle/>
        <a:p>
          <a:endParaRPr lang="en-US"/>
        </a:p>
      </dgm:t>
    </dgm:pt>
    <dgm:pt modelId="{CE5027B0-06A7-4C46-8E8C-2793D5DD2AF3}">
      <dgm:prSet/>
      <dgm:spPr/>
      <dgm:t>
        <a:bodyPr/>
        <a:lstStyle/>
        <a:p>
          <a:pPr>
            <a:defRPr b="1"/>
          </a:pPr>
          <a:r>
            <a:rPr lang="en-US" dirty="0"/>
            <a:t>1 February 2022</a:t>
          </a:r>
        </a:p>
      </dgm:t>
    </dgm:pt>
    <dgm:pt modelId="{10C78589-5104-43A4-AC4A-A20E07754AEA}" type="parTrans" cxnId="{507A7566-C965-41A5-9EA2-ED3BE0DB9BB7}">
      <dgm:prSet/>
      <dgm:spPr/>
      <dgm:t>
        <a:bodyPr/>
        <a:lstStyle/>
        <a:p>
          <a:endParaRPr lang="en-US"/>
        </a:p>
      </dgm:t>
    </dgm:pt>
    <dgm:pt modelId="{5F47B6AE-3B24-4EEC-B4DA-AD8BA4BEF730}" type="sibTrans" cxnId="{507A7566-C965-41A5-9EA2-ED3BE0DB9BB7}">
      <dgm:prSet/>
      <dgm:spPr/>
      <dgm:t>
        <a:bodyPr/>
        <a:lstStyle/>
        <a:p>
          <a:endParaRPr lang="en-US"/>
        </a:p>
      </dgm:t>
    </dgm:pt>
    <dgm:pt modelId="{B2863E6F-F585-405B-8467-13C412E85815}">
      <dgm:prSet/>
      <dgm:spPr/>
      <dgm:t>
        <a:bodyPr/>
        <a:lstStyle/>
        <a:p>
          <a:r>
            <a:rPr lang="en-US" dirty="0"/>
            <a:t>Task Force operations turned over to DCHD staff</a:t>
          </a:r>
        </a:p>
        <a:p>
          <a:r>
            <a:rPr lang="en-US" u="sng" dirty="0"/>
            <a:t>64.4% fully vaccinated </a:t>
          </a:r>
        </a:p>
      </dgm:t>
    </dgm:pt>
    <dgm:pt modelId="{DCF378A8-CCF5-4552-863B-D7EB30FC2616}" type="parTrans" cxnId="{EB04675E-A094-4B1E-8D9E-732179364F38}">
      <dgm:prSet/>
      <dgm:spPr/>
      <dgm:t>
        <a:bodyPr/>
        <a:lstStyle/>
        <a:p>
          <a:endParaRPr lang="en-US"/>
        </a:p>
      </dgm:t>
    </dgm:pt>
    <dgm:pt modelId="{26597ACD-6787-478D-AC20-59C787F9F149}" type="sibTrans" cxnId="{EB04675E-A094-4B1E-8D9E-732179364F38}">
      <dgm:prSet/>
      <dgm:spPr/>
      <dgm:t>
        <a:bodyPr/>
        <a:lstStyle/>
        <a:p>
          <a:endParaRPr lang="en-US"/>
        </a:p>
      </dgm:t>
    </dgm:pt>
    <dgm:pt modelId="{E9BF6491-7ADC-4083-A8E1-9BAB61154D64}">
      <dgm:prSet/>
      <dgm:spPr/>
      <dgm:t>
        <a:bodyPr/>
        <a:lstStyle/>
        <a:p>
          <a:pPr>
            <a:defRPr b="1"/>
          </a:pPr>
          <a:r>
            <a:rPr lang="en-US" dirty="0"/>
            <a:t>7 February 2022</a:t>
          </a:r>
        </a:p>
      </dgm:t>
    </dgm:pt>
    <dgm:pt modelId="{A64591DD-F066-4831-8336-1D1EE0E305D6}" type="parTrans" cxnId="{B29FE77E-D8E7-4084-A7A9-4E16398D661F}">
      <dgm:prSet/>
      <dgm:spPr/>
      <dgm:t>
        <a:bodyPr/>
        <a:lstStyle/>
        <a:p>
          <a:endParaRPr lang="en-US"/>
        </a:p>
      </dgm:t>
    </dgm:pt>
    <dgm:pt modelId="{36417C72-971A-41D7-806C-A082DBD3ED5E}" type="sibTrans" cxnId="{B29FE77E-D8E7-4084-A7A9-4E16398D661F}">
      <dgm:prSet/>
      <dgm:spPr/>
      <dgm:t>
        <a:bodyPr/>
        <a:lstStyle/>
        <a:p>
          <a:endParaRPr lang="en-US"/>
        </a:p>
      </dgm:t>
    </dgm:pt>
    <dgm:pt modelId="{7255B637-7FC6-4E6D-8B7B-EFA9775E9F97}">
      <dgm:prSet/>
      <dgm:spPr/>
      <dgm:t>
        <a:bodyPr/>
        <a:lstStyle/>
        <a:p>
          <a:r>
            <a:rPr lang="en-US" dirty="0"/>
            <a:t>Delco MCM Staff office created</a:t>
          </a:r>
        </a:p>
      </dgm:t>
    </dgm:pt>
    <dgm:pt modelId="{D2B4FBDC-B4D1-4F3C-B8F7-0BB4FBFE2B4D}" type="parTrans" cxnId="{28355A92-EB8B-49A2-ADDD-C9152BC40090}">
      <dgm:prSet/>
      <dgm:spPr/>
      <dgm:t>
        <a:bodyPr/>
        <a:lstStyle/>
        <a:p>
          <a:endParaRPr lang="en-US"/>
        </a:p>
      </dgm:t>
    </dgm:pt>
    <dgm:pt modelId="{74B8C0CD-B35D-4165-8EA7-39F325DBBC5B}" type="sibTrans" cxnId="{28355A92-EB8B-49A2-ADDD-C9152BC40090}">
      <dgm:prSet/>
      <dgm:spPr/>
      <dgm:t>
        <a:bodyPr/>
        <a:lstStyle/>
        <a:p>
          <a:endParaRPr lang="en-US"/>
        </a:p>
      </dgm:t>
    </dgm:pt>
    <dgm:pt modelId="{F9E8DE6F-3CB8-47F7-A17A-88484652D5A8}">
      <dgm:prSet/>
      <dgm:spPr/>
      <dgm:t>
        <a:bodyPr/>
        <a:lstStyle/>
        <a:p>
          <a:pPr>
            <a:defRPr b="1"/>
          </a:pPr>
          <a:r>
            <a:rPr lang="en-US" dirty="0"/>
            <a:t>8 March 2022</a:t>
          </a:r>
        </a:p>
      </dgm:t>
    </dgm:pt>
    <dgm:pt modelId="{F196332C-1F0F-4253-9A46-D6C3FA7F5C9E}" type="parTrans" cxnId="{03B62C61-0D8C-4DBD-BD1B-9CC88C413845}">
      <dgm:prSet/>
      <dgm:spPr/>
      <dgm:t>
        <a:bodyPr/>
        <a:lstStyle/>
        <a:p>
          <a:endParaRPr lang="en-US"/>
        </a:p>
      </dgm:t>
    </dgm:pt>
    <dgm:pt modelId="{315B422F-AE1D-4688-80C7-AFDEACA4E665}" type="sibTrans" cxnId="{03B62C61-0D8C-4DBD-BD1B-9CC88C413845}">
      <dgm:prSet/>
      <dgm:spPr/>
      <dgm:t>
        <a:bodyPr/>
        <a:lstStyle/>
        <a:p>
          <a:endParaRPr lang="en-US"/>
        </a:p>
      </dgm:t>
    </dgm:pt>
    <dgm:pt modelId="{20C16C56-445E-4168-9801-EF4419A9BD68}">
      <dgm:prSet/>
      <dgm:spPr/>
      <dgm:t>
        <a:bodyPr/>
        <a:lstStyle/>
        <a:p>
          <a:r>
            <a:rPr lang="en-US" dirty="0"/>
            <a:t>MCM Re-focused on planning and preparedness </a:t>
          </a:r>
        </a:p>
      </dgm:t>
    </dgm:pt>
    <dgm:pt modelId="{DAD740AE-BD43-4A9D-8D5D-C113491A008C}" type="parTrans" cxnId="{A87621B2-75F5-42BB-A3DE-4909518FD2CE}">
      <dgm:prSet/>
      <dgm:spPr/>
      <dgm:t>
        <a:bodyPr/>
        <a:lstStyle/>
        <a:p>
          <a:endParaRPr lang="en-US"/>
        </a:p>
      </dgm:t>
    </dgm:pt>
    <dgm:pt modelId="{62F3D15E-7D7C-42C2-8AA8-DBDE6D88F763}" type="sibTrans" cxnId="{A87621B2-75F5-42BB-A3DE-4909518FD2CE}">
      <dgm:prSet/>
      <dgm:spPr/>
      <dgm:t>
        <a:bodyPr/>
        <a:lstStyle/>
        <a:p>
          <a:endParaRPr lang="en-US"/>
        </a:p>
      </dgm:t>
    </dgm:pt>
    <dgm:pt modelId="{6A8AE40F-54E8-43E8-ADEB-BDB3008054B6}">
      <dgm:prSet/>
      <dgm:spPr/>
      <dgm:t>
        <a:bodyPr/>
        <a:lstStyle/>
        <a:p>
          <a:pPr>
            <a:defRPr b="1"/>
          </a:pPr>
          <a:r>
            <a:rPr lang="en-US" dirty="0"/>
            <a:t>3 May 2022</a:t>
          </a:r>
        </a:p>
      </dgm:t>
    </dgm:pt>
    <dgm:pt modelId="{BE945C8F-D2CA-445E-9BB9-D6DABADB4298}" type="parTrans" cxnId="{CCFDDB5A-35CC-4B2A-B833-324CAA6CC233}">
      <dgm:prSet/>
      <dgm:spPr/>
      <dgm:t>
        <a:bodyPr/>
        <a:lstStyle/>
        <a:p>
          <a:endParaRPr lang="en-US"/>
        </a:p>
      </dgm:t>
    </dgm:pt>
    <dgm:pt modelId="{8FC0D2DB-A795-486B-B28D-4CD64116F91E}" type="sibTrans" cxnId="{CCFDDB5A-35CC-4B2A-B833-324CAA6CC233}">
      <dgm:prSet/>
      <dgm:spPr/>
      <dgm:t>
        <a:bodyPr/>
        <a:lstStyle/>
        <a:p>
          <a:endParaRPr lang="en-US"/>
        </a:p>
      </dgm:t>
    </dgm:pt>
    <dgm:pt modelId="{714BCBFF-ACAF-4FB0-B45D-23B38BA45D59}">
      <dgm:prSet/>
      <dgm:spPr/>
      <dgm:t>
        <a:bodyPr/>
        <a:lstStyle/>
        <a:p>
          <a:r>
            <a:rPr lang="en-US" dirty="0"/>
            <a:t>Elected officials and Executive Leadership Decision Making Exercise</a:t>
          </a:r>
        </a:p>
      </dgm:t>
    </dgm:pt>
    <dgm:pt modelId="{AA2DF792-E098-4A9C-BB6C-719F3B6BC31F}" type="parTrans" cxnId="{7260020D-8415-4F7B-B895-D21392F24A65}">
      <dgm:prSet/>
      <dgm:spPr/>
      <dgm:t>
        <a:bodyPr/>
        <a:lstStyle/>
        <a:p>
          <a:endParaRPr lang="en-US"/>
        </a:p>
      </dgm:t>
    </dgm:pt>
    <dgm:pt modelId="{E3C8B29A-37B0-4D8D-8982-A43BCBD0E750}" type="sibTrans" cxnId="{7260020D-8415-4F7B-B895-D21392F24A65}">
      <dgm:prSet/>
      <dgm:spPr/>
      <dgm:t>
        <a:bodyPr/>
        <a:lstStyle/>
        <a:p>
          <a:endParaRPr lang="en-US"/>
        </a:p>
      </dgm:t>
    </dgm:pt>
    <dgm:pt modelId="{22CB71E8-1B2E-4E32-A1B7-CEBC9BD71C96}">
      <dgm:prSet/>
      <dgm:spPr/>
      <dgm:t>
        <a:bodyPr/>
        <a:lstStyle/>
        <a:p>
          <a:pPr>
            <a:defRPr b="1"/>
          </a:pPr>
          <a:r>
            <a:rPr lang="en-US" dirty="0"/>
            <a:t>15-16 June 2022</a:t>
          </a:r>
        </a:p>
      </dgm:t>
    </dgm:pt>
    <dgm:pt modelId="{7B2DA049-B8D8-4263-9316-7E24B0DADE2E}" type="parTrans" cxnId="{49D09067-7698-411E-9673-A95F65EF9418}">
      <dgm:prSet/>
      <dgm:spPr/>
      <dgm:t>
        <a:bodyPr/>
        <a:lstStyle/>
        <a:p>
          <a:endParaRPr lang="en-US"/>
        </a:p>
      </dgm:t>
    </dgm:pt>
    <dgm:pt modelId="{50092162-F8F1-48FE-AD21-F224CAF0505F}" type="sibTrans" cxnId="{49D09067-7698-411E-9673-A95F65EF9418}">
      <dgm:prSet/>
      <dgm:spPr/>
      <dgm:t>
        <a:bodyPr/>
        <a:lstStyle/>
        <a:p>
          <a:endParaRPr lang="en-US"/>
        </a:p>
      </dgm:t>
    </dgm:pt>
    <dgm:pt modelId="{57915E88-6CF0-44A7-8D9C-AADB78FBFA94}">
      <dgm:prSet/>
      <dgm:spPr/>
      <dgm:t>
        <a:bodyPr/>
        <a:lstStyle/>
        <a:p>
          <a:r>
            <a:rPr lang="en-US" dirty="0"/>
            <a:t>MCM Full Scale Exercise</a:t>
          </a:r>
        </a:p>
      </dgm:t>
    </dgm:pt>
    <dgm:pt modelId="{6DC730C4-7BFC-4CC7-870A-FF5BC4C2F0A7}" type="parTrans" cxnId="{ED524F47-3CFC-48FB-A294-56149492B811}">
      <dgm:prSet/>
      <dgm:spPr/>
      <dgm:t>
        <a:bodyPr/>
        <a:lstStyle/>
        <a:p>
          <a:endParaRPr lang="en-US"/>
        </a:p>
      </dgm:t>
    </dgm:pt>
    <dgm:pt modelId="{011C4EC6-786D-457D-863C-03E07C7A8D74}" type="sibTrans" cxnId="{ED524F47-3CFC-48FB-A294-56149492B811}">
      <dgm:prSet/>
      <dgm:spPr/>
      <dgm:t>
        <a:bodyPr/>
        <a:lstStyle/>
        <a:p>
          <a:endParaRPr lang="en-US"/>
        </a:p>
      </dgm:t>
    </dgm:pt>
    <dgm:pt modelId="{277203E5-4C8B-4D14-A58C-7DB63A91059E}" type="pres">
      <dgm:prSet presAssocID="{60FCA876-C5DC-4E7D-B2F2-8F1C50D4B82B}" presName="root" presStyleCnt="0">
        <dgm:presLayoutVars>
          <dgm:chMax/>
          <dgm:chPref/>
          <dgm:animLvl val="lvl"/>
        </dgm:presLayoutVars>
      </dgm:prSet>
      <dgm:spPr/>
    </dgm:pt>
    <dgm:pt modelId="{0B743804-9643-4FEB-ADB7-586B85141D54}" type="pres">
      <dgm:prSet presAssocID="{60FCA876-C5DC-4E7D-B2F2-8F1C50D4B82B}" presName="divider" presStyleLbl="fgAcc1" presStyleIdx="0" presStyleCnt="8"/>
      <dgm:spPr>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gm:spPr>
    </dgm:pt>
    <dgm:pt modelId="{9005EDE0-F26A-4D47-B15B-51978373385A}" type="pres">
      <dgm:prSet presAssocID="{60FCA876-C5DC-4E7D-B2F2-8F1C50D4B82B}" presName="nodes" presStyleCnt="0">
        <dgm:presLayoutVars>
          <dgm:chMax/>
          <dgm:chPref/>
          <dgm:animLvl val="lvl"/>
        </dgm:presLayoutVars>
      </dgm:prSet>
      <dgm:spPr/>
    </dgm:pt>
    <dgm:pt modelId="{AFB029FD-292C-45B0-BA81-912D26AC8CED}" type="pres">
      <dgm:prSet presAssocID="{23DD11BF-6708-44E2-8F4A-1B9E4FEC678C}" presName="composite" presStyleCnt="0"/>
      <dgm:spPr/>
    </dgm:pt>
    <dgm:pt modelId="{51EA2034-EF46-4B91-AE07-C7A51A2A326A}" type="pres">
      <dgm:prSet presAssocID="{23DD11BF-6708-44E2-8F4A-1B9E4FEC678C}" presName="ConnectorPoint" presStyleLbl="lnNode1" presStyleIdx="0" presStyleCnt="7"/>
      <dgm:spPr>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A1B476F8-8659-4092-BF91-24A890308C8C}" type="pres">
      <dgm:prSet presAssocID="{23DD11BF-6708-44E2-8F4A-1B9E4FEC678C}" presName="DropPinPlaceHolder" presStyleCnt="0"/>
      <dgm:spPr/>
    </dgm:pt>
    <dgm:pt modelId="{6F0A26D9-6BCC-4AD8-A24D-0C7DBD6C77F2}" type="pres">
      <dgm:prSet presAssocID="{23DD11BF-6708-44E2-8F4A-1B9E4FEC678C}" presName="DropPin" presStyleLbl="alignNode1" presStyleIdx="0" presStyleCnt="7"/>
      <dgm:spPr/>
    </dgm:pt>
    <dgm:pt modelId="{BBA4437E-C871-4F67-A66B-E93BE929883D}" type="pres">
      <dgm:prSet presAssocID="{23DD11BF-6708-44E2-8F4A-1B9E4FEC678C}" presName="Ellipse" presStyleLbl="fgAcc1" presStyleIdx="1" presStyleCnt="8"/>
      <dgm:spPr>
        <a:solidFill>
          <a:schemeClr val="lt1">
            <a:alpha val="90000"/>
            <a:hueOff val="0"/>
            <a:satOff val="0"/>
            <a:lumOff val="0"/>
            <a:alphaOff val="0"/>
          </a:schemeClr>
        </a:solidFill>
        <a:ln w="12700" cap="flat" cmpd="sng" algn="ctr">
          <a:noFill/>
          <a:prstDash val="solid"/>
          <a:miter lim="800000"/>
        </a:ln>
        <a:effectLst/>
      </dgm:spPr>
    </dgm:pt>
    <dgm:pt modelId="{DF95EFA3-69A6-4E94-B23D-B10EA2437949}" type="pres">
      <dgm:prSet presAssocID="{23DD11BF-6708-44E2-8F4A-1B9E4FEC678C}" presName="L2TextContainer" presStyleLbl="revTx" presStyleIdx="0" presStyleCnt="14">
        <dgm:presLayoutVars>
          <dgm:bulletEnabled val="1"/>
        </dgm:presLayoutVars>
      </dgm:prSet>
      <dgm:spPr/>
    </dgm:pt>
    <dgm:pt modelId="{D8D8020E-A1E9-4780-A681-FB1F44F3B6F0}" type="pres">
      <dgm:prSet presAssocID="{23DD11BF-6708-44E2-8F4A-1B9E4FEC678C}" presName="L1TextContainer" presStyleLbl="revTx" presStyleIdx="1" presStyleCnt="14">
        <dgm:presLayoutVars>
          <dgm:chMax val="1"/>
          <dgm:chPref val="1"/>
          <dgm:bulletEnabled val="1"/>
        </dgm:presLayoutVars>
      </dgm:prSet>
      <dgm:spPr/>
    </dgm:pt>
    <dgm:pt modelId="{58BDE2B0-A970-4366-B3EE-04E1FE4C4B8F}" type="pres">
      <dgm:prSet presAssocID="{23DD11BF-6708-44E2-8F4A-1B9E4FEC678C}" presName="ConnectLine" presStyleLbl="sibTrans1D1" presStyleIdx="0" presStyleCnt="7"/>
      <dgm:spPr>
        <a:noFill/>
        <a:ln w="12700" cap="flat" cmpd="sng" algn="ctr">
          <a:solidFill>
            <a:schemeClr val="accent2">
              <a:hueOff val="0"/>
              <a:satOff val="0"/>
              <a:lumOff val="0"/>
              <a:alphaOff val="0"/>
            </a:schemeClr>
          </a:solidFill>
          <a:prstDash val="dash"/>
          <a:miter lim="800000"/>
        </a:ln>
        <a:effectLst/>
      </dgm:spPr>
    </dgm:pt>
    <dgm:pt modelId="{47A75A4D-AC9C-4FF9-80AD-6F5E8F227137}" type="pres">
      <dgm:prSet presAssocID="{23DD11BF-6708-44E2-8F4A-1B9E4FEC678C}" presName="EmptyPlaceHolder" presStyleCnt="0"/>
      <dgm:spPr/>
    </dgm:pt>
    <dgm:pt modelId="{AE513FF2-0BFE-4F90-93F0-988AFA6ADACC}" type="pres">
      <dgm:prSet presAssocID="{028D63E0-C494-4D3A-B2BA-1A1CFEAA541F}" presName="spaceBetweenRectangles" presStyleCnt="0"/>
      <dgm:spPr/>
    </dgm:pt>
    <dgm:pt modelId="{C4297BE9-BE4D-4D15-A004-39517C96FF4B}" type="pres">
      <dgm:prSet presAssocID="{9FB3991F-37E4-4CCF-A8BE-40A17F8589A1}" presName="composite" presStyleCnt="0"/>
      <dgm:spPr/>
    </dgm:pt>
    <dgm:pt modelId="{EC410456-E76A-4A0D-A44F-FCB6F3A8785A}" type="pres">
      <dgm:prSet presAssocID="{9FB3991F-37E4-4CCF-A8BE-40A17F8589A1}" presName="ConnectorPoint" presStyleLbl="lnNode1" presStyleIdx="1" presStyleCnt="7"/>
      <dgm:spPr>
        <a:solidFill>
          <a:schemeClr val="accent2">
            <a:hueOff val="-242561"/>
            <a:satOff val="-13988"/>
            <a:lumOff val="1438"/>
            <a:alphaOff val="0"/>
          </a:schemeClr>
        </a:solidFill>
        <a:ln w="6350" cap="flat" cmpd="sng" algn="ctr">
          <a:solidFill>
            <a:schemeClr val="lt1">
              <a:hueOff val="0"/>
              <a:satOff val="0"/>
              <a:lumOff val="0"/>
              <a:alphaOff val="0"/>
            </a:schemeClr>
          </a:solidFill>
          <a:prstDash val="solid"/>
          <a:miter lim="800000"/>
        </a:ln>
        <a:effectLst/>
      </dgm:spPr>
    </dgm:pt>
    <dgm:pt modelId="{46D1739C-5B92-48D5-894F-F669B42EF8DB}" type="pres">
      <dgm:prSet presAssocID="{9FB3991F-37E4-4CCF-A8BE-40A17F8589A1}" presName="DropPinPlaceHolder" presStyleCnt="0"/>
      <dgm:spPr/>
    </dgm:pt>
    <dgm:pt modelId="{E4E290E8-6FB2-4D14-9E24-0E7261A73755}" type="pres">
      <dgm:prSet presAssocID="{9FB3991F-37E4-4CCF-A8BE-40A17F8589A1}" presName="DropPin" presStyleLbl="alignNode1" presStyleIdx="1" presStyleCnt="7"/>
      <dgm:spPr/>
    </dgm:pt>
    <dgm:pt modelId="{770C1173-1632-4452-B3F8-BA82CFE3A8D9}" type="pres">
      <dgm:prSet presAssocID="{9FB3991F-37E4-4CCF-A8BE-40A17F8589A1}" presName="Ellipse" presStyleLbl="fgAcc1" presStyleIdx="2" presStyleCnt="8"/>
      <dgm:spPr>
        <a:solidFill>
          <a:schemeClr val="lt1">
            <a:alpha val="90000"/>
            <a:hueOff val="0"/>
            <a:satOff val="0"/>
            <a:lumOff val="0"/>
            <a:alphaOff val="0"/>
          </a:schemeClr>
        </a:solidFill>
        <a:ln w="12700" cap="flat" cmpd="sng" algn="ctr">
          <a:noFill/>
          <a:prstDash val="solid"/>
          <a:miter lim="800000"/>
        </a:ln>
        <a:effectLst/>
      </dgm:spPr>
    </dgm:pt>
    <dgm:pt modelId="{77702D42-C456-4056-A4CD-92CDDFFDDB96}" type="pres">
      <dgm:prSet presAssocID="{9FB3991F-37E4-4CCF-A8BE-40A17F8589A1}" presName="L2TextContainer" presStyleLbl="revTx" presStyleIdx="2" presStyleCnt="14">
        <dgm:presLayoutVars>
          <dgm:bulletEnabled val="1"/>
        </dgm:presLayoutVars>
      </dgm:prSet>
      <dgm:spPr/>
    </dgm:pt>
    <dgm:pt modelId="{09AC6135-72B1-43DF-89CA-FE33648BE102}" type="pres">
      <dgm:prSet presAssocID="{9FB3991F-37E4-4CCF-A8BE-40A17F8589A1}" presName="L1TextContainer" presStyleLbl="revTx" presStyleIdx="3" presStyleCnt="14">
        <dgm:presLayoutVars>
          <dgm:chMax val="1"/>
          <dgm:chPref val="1"/>
          <dgm:bulletEnabled val="1"/>
        </dgm:presLayoutVars>
      </dgm:prSet>
      <dgm:spPr/>
    </dgm:pt>
    <dgm:pt modelId="{0906CC09-602B-45E0-BFCF-5473D82B1D38}" type="pres">
      <dgm:prSet presAssocID="{9FB3991F-37E4-4CCF-A8BE-40A17F8589A1}" presName="ConnectLine" presStyleLbl="sibTrans1D1" presStyleIdx="1" presStyleCnt="7"/>
      <dgm:spPr>
        <a:noFill/>
        <a:ln w="12700" cap="flat" cmpd="sng" algn="ctr">
          <a:solidFill>
            <a:schemeClr val="accent2">
              <a:hueOff val="-242561"/>
              <a:satOff val="-13988"/>
              <a:lumOff val="1438"/>
              <a:alphaOff val="0"/>
            </a:schemeClr>
          </a:solidFill>
          <a:prstDash val="dash"/>
          <a:miter lim="800000"/>
        </a:ln>
        <a:effectLst/>
      </dgm:spPr>
    </dgm:pt>
    <dgm:pt modelId="{EEECA28C-0F57-4EF9-A3BF-737BE114D5B3}" type="pres">
      <dgm:prSet presAssocID="{9FB3991F-37E4-4CCF-A8BE-40A17F8589A1}" presName="EmptyPlaceHolder" presStyleCnt="0"/>
      <dgm:spPr/>
    </dgm:pt>
    <dgm:pt modelId="{C19A7D85-9FAE-4310-A126-01ACDD2F67BF}" type="pres">
      <dgm:prSet presAssocID="{56B6588C-9294-4195-B74F-69FDD596020B}" presName="spaceBetweenRectangles" presStyleCnt="0"/>
      <dgm:spPr/>
    </dgm:pt>
    <dgm:pt modelId="{A07629C6-C1D7-4140-A4A8-B6193258646B}" type="pres">
      <dgm:prSet presAssocID="{CE5027B0-06A7-4C46-8E8C-2793D5DD2AF3}" presName="composite" presStyleCnt="0"/>
      <dgm:spPr/>
    </dgm:pt>
    <dgm:pt modelId="{B8E33A2F-7C63-461A-A041-0DEAC516333B}" type="pres">
      <dgm:prSet presAssocID="{CE5027B0-06A7-4C46-8E8C-2793D5DD2AF3}" presName="ConnectorPoint" presStyleLbl="lnNode1" presStyleIdx="2" presStyleCnt="7"/>
      <dgm:spPr>
        <a:solidFill>
          <a:schemeClr val="accent2">
            <a:hueOff val="-485121"/>
            <a:satOff val="-27976"/>
            <a:lumOff val="2876"/>
            <a:alphaOff val="0"/>
          </a:schemeClr>
        </a:solidFill>
        <a:ln w="6350" cap="flat" cmpd="sng" algn="ctr">
          <a:solidFill>
            <a:schemeClr val="lt1">
              <a:hueOff val="0"/>
              <a:satOff val="0"/>
              <a:lumOff val="0"/>
              <a:alphaOff val="0"/>
            </a:schemeClr>
          </a:solidFill>
          <a:prstDash val="solid"/>
          <a:miter lim="800000"/>
        </a:ln>
        <a:effectLst/>
      </dgm:spPr>
    </dgm:pt>
    <dgm:pt modelId="{6FCCCA52-C85D-4762-AE2F-57E5A21D3B92}" type="pres">
      <dgm:prSet presAssocID="{CE5027B0-06A7-4C46-8E8C-2793D5DD2AF3}" presName="DropPinPlaceHolder" presStyleCnt="0"/>
      <dgm:spPr/>
    </dgm:pt>
    <dgm:pt modelId="{6481F180-CF68-41E3-952A-852EFB66F8D5}" type="pres">
      <dgm:prSet presAssocID="{CE5027B0-06A7-4C46-8E8C-2793D5DD2AF3}" presName="DropPin" presStyleLbl="alignNode1" presStyleIdx="2" presStyleCnt="7"/>
      <dgm:spPr/>
    </dgm:pt>
    <dgm:pt modelId="{01860632-F8E9-447C-8F95-97A95CDA557C}" type="pres">
      <dgm:prSet presAssocID="{CE5027B0-06A7-4C46-8E8C-2793D5DD2AF3}" presName="Ellipse" presStyleLbl="fgAcc1" presStyleIdx="3" presStyleCnt="8"/>
      <dgm:spPr>
        <a:solidFill>
          <a:schemeClr val="lt1">
            <a:alpha val="90000"/>
            <a:hueOff val="0"/>
            <a:satOff val="0"/>
            <a:lumOff val="0"/>
            <a:alphaOff val="0"/>
          </a:schemeClr>
        </a:solidFill>
        <a:ln w="12700" cap="flat" cmpd="sng" algn="ctr">
          <a:noFill/>
          <a:prstDash val="solid"/>
          <a:miter lim="800000"/>
        </a:ln>
        <a:effectLst/>
      </dgm:spPr>
    </dgm:pt>
    <dgm:pt modelId="{9E81F732-1D0D-4960-B0C1-CDDBA988339B}" type="pres">
      <dgm:prSet presAssocID="{CE5027B0-06A7-4C46-8E8C-2793D5DD2AF3}" presName="L2TextContainer" presStyleLbl="revTx" presStyleIdx="4" presStyleCnt="14">
        <dgm:presLayoutVars>
          <dgm:bulletEnabled val="1"/>
        </dgm:presLayoutVars>
      </dgm:prSet>
      <dgm:spPr/>
    </dgm:pt>
    <dgm:pt modelId="{940CDF3C-750E-4601-BC08-BE78ECBD257B}" type="pres">
      <dgm:prSet presAssocID="{CE5027B0-06A7-4C46-8E8C-2793D5DD2AF3}" presName="L1TextContainer" presStyleLbl="revTx" presStyleIdx="5" presStyleCnt="14">
        <dgm:presLayoutVars>
          <dgm:chMax val="1"/>
          <dgm:chPref val="1"/>
          <dgm:bulletEnabled val="1"/>
        </dgm:presLayoutVars>
      </dgm:prSet>
      <dgm:spPr/>
    </dgm:pt>
    <dgm:pt modelId="{FC077EAA-DFB6-4CBE-9D47-4D9F70BCB21A}" type="pres">
      <dgm:prSet presAssocID="{CE5027B0-06A7-4C46-8E8C-2793D5DD2AF3}" presName="ConnectLine" presStyleLbl="sibTrans1D1" presStyleIdx="2" presStyleCnt="7"/>
      <dgm:spPr>
        <a:noFill/>
        <a:ln w="12700" cap="flat" cmpd="sng" algn="ctr">
          <a:solidFill>
            <a:schemeClr val="accent2">
              <a:hueOff val="-485121"/>
              <a:satOff val="-27976"/>
              <a:lumOff val="2876"/>
              <a:alphaOff val="0"/>
            </a:schemeClr>
          </a:solidFill>
          <a:prstDash val="dash"/>
          <a:miter lim="800000"/>
        </a:ln>
        <a:effectLst/>
      </dgm:spPr>
    </dgm:pt>
    <dgm:pt modelId="{7F35049A-FC8E-46DD-9991-DBBBC0EB0FAE}" type="pres">
      <dgm:prSet presAssocID="{CE5027B0-06A7-4C46-8E8C-2793D5DD2AF3}" presName="EmptyPlaceHolder" presStyleCnt="0"/>
      <dgm:spPr/>
    </dgm:pt>
    <dgm:pt modelId="{AF191BA5-AE06-4577-8643-5DF8B309D3E9}" type="pres">
      <dgm:prSet presAssocID="{5F47B6AE-3B24-4EEC-B4DA-AD8BA4BEF730}" presName="spaceBetweenRectangles" presStyleCnt="0"/>
      <dgm:spPr/>
    </dgm:pt>
    <dgm:pt modelId="{F19DB881-F515-4796-857E-FBC72BBE4D34}" type="pres">
      <dgm:prSet presAssocID="{E9BF6491-7ADC-4083-A8E1-9BAB61154D64}" presName="composite" presStyleCnt="0"/>
      <dgm:spPr/>
    </dgm:pt>
    <dgm:pt modelId="{FBA88226-33DC-4BF6-9732-141F856EE071}" type="pres">
      <dgm:prSet presAssocID="{E9BF6491-7ADC-4083-A8E1-9BAB61154D64}" presName="ConnectorPoint" presStyleLbl="lnNode1" presStyleIdx="3" presStyleCnt="7"/>
      <dgm:spPr>
        <a:solidFill>
          <a:schemeClr val="accent2">
            <a:hueOff val="-727682"/>
            <a:satOff val="-41964"/>
            <a:lumOff val="4314"/>
            <a:alphaOff val="0"/>
          </a:schemeClr>
        </a:solidFill>
        <a:ln w="6350" cap="flat" cmpd="sng" algn="ctr">
          <a:solidFill>
            <a:schemeClr val="lt1">
              <a:hueOff val="0"/>
              <a:satOff val="0"/>
              <a:lumOff val="0"/>
              <a:alphaOff val="0"/>
            </a:schemeClr>
          </a:solidFill>
          <a:prstDash val="solid"/>
          <a:miter lim="800000"/>
        </a:ln>
        <a:effectLst/>
      </dgm:spPr>
    </dgm:pt>
    <dgm:pt modelId="{05C6CEB7-94EC-42D1-B624-A20E4863685A}" type="pres">
      <dgm:prSet presAssocID="{E9BF6491-7ADC-4083-A8E1-9BAB61154D64}" presName="DropPinPlaceHolder" presStyleCnt="0"/>
      <dgm:spPr/>
    </dgm:pt>
    <dgm:pt modelId="{13C14209-673E-4727-8020-EAD470DE9554}" type="pres">
      <dgm:prSet presAssocID="{E9BF6491-7ADC-4083-A8E1-9BAB61154D64}" presName="DropPin" presStyleLbl="alignNode1" presStyleIdx="3" presStyleCnt="7"/>
      <dgm:spPr/>
    </dgm:pt>
    <dgm:pt modelId="{F0BD5B70-34E9-4C38-807C-EB276FB3576B}" type="pres">
      <dgm:prSet presAssocID="{E9BF6491-7ADC-4083-A8E1-9BAB61154D64}" presName="Ellipse" presStyleLbl="fgAcc1" presStyleIdx="4" presStyleCnt="8"/>
      <dgm:spPr>
        <a:solidFill>
          <a:schemeClr val="lt1">
            <a:alpha val="90000"/>
            <a:hueOff val="0"/>
            <a:satOff val="0"/>
            <a:lumOff val="0"/>
            <a:alphaOff val="0"/>
          </a:schemeClr>
        </a:solidFill>
        <a:ln w="12700" cap="flat" cmpd="sng" algn="ctr">
          <a:noFill/>
          <a:prstDash val="solid"/>
          <a:miter lim="800000"/>
        </a:ln>
        <a:effectLst/>
      </dgm:spPr>
    </dgm:pt>
    <dgm:pt modelId="{58984E6A-D977-4BA9-A6AD-160DCED5B329}" type="pres">
      <dgm:prSet presAssocID="{E9BF6491-7ADC-4083-A8E1-9BAB61154D64}" presName="L2TextContainer" presStyleLbl="revTx" presStyleIdx="6" presStyleCnt="14">
        <dgm:presLayoutVars>
          <dgm:bulletEnabled val="1"/>
        </dgm:presLayoutVars>
      </dgm:prSet>
      <dgm:spPr/>
    </dgm:pt>
    <dgm:pt modelId="{D5A6412B-E913-4360-9702-E3872DC5F16A}" type="pres">
      <dgm:prSet presAssocID="{E9BF6491-7ADC-4083-A8E1-9BAB61154D64}" presName="L1TextContainer" presStyleLbl="revTx" presStyleIdx="7" presStyleCnt="14">
        <dgm:presLayoutVars>
          <dgm:chMax val="1"/>
          <dgm:chPref val="1"/>
          <dgm:bulletEnabled val="1"/>
        </dgm:presLayoutVars>
      </dgm:prSet>
      <dgm:spPr/>
    </dgm:pt>
    <dgm:pt modelId="{13375FAF-2FC4-41C1-A35D-6536A2A9D606}" type="pres">
      <dgm:prSet presAssocID="{E9BF6491-7ADC-4083-A8E1-9BAB61154D64}" presName="ConnectLine" presStyleLbl="sibTrans1D1" presStyleIdx="3" presStyleCnt="7"/>
      <dgm:spPr>
        <a:noFill/>
        <a:ln w="12700" cap="flat" cmpd="sng" algn="ctr">
          <a:solidFill>
            <a:schemeClr val="accent2">
              <a:hueOff val="-727682"/>
              <a:satOff val="-41964"/>
              <a:lumOff val="4314"/>
              <a:alphaOff val="0"/>
            </a:schemeClr>
          </a:solidFill>
          <a:prstDash val="dash"/>
          <a:miter lim="800000"/>
        </a:ln>
        <a:effectLst/>
      </dgm:spPr>
    </dgm:pt>
    <dgm:pt modelId="{B5B612E1-8FC8-4846-BBDA-4B6B0BBD7C14}" type="pres">
      <dgm:prSet presAssocID="{E9BF6491-7ADC-4083-A8E1-9BAB61154D64}" presName="EmptyPlaceHolder" presStyleCnt="0"/>
      <dgm:spPr/>
    </dgm:pt>
    <dgm:pt modelId="{5182E823-1716-420D-809D-28D5D6856360}" type="pres">
      <dgm:prSet presAssocID="{36417C72-971A-41D7-806C-A082DBD3ED5E}" presName="spaceBetweenRectangles" presStyleCnt="0"/>
      <dgm:spPr/>
    </dgm:pt>
    <dgm:pt modelId="{026BAF6B-2341-49EA-B322-3C64C0970AD5}" type="pres">
      <dgm:prSet presAssocID="{F9E8DE6F-3CB8-47F7-A17A-88484652D5A8}" presName="composite" presStyleCnt="0"/>
      <dgm:spPr/>
    </dgm:pt>
    <dgm:pt modelId="{7B6A4C3D-1AF0-406C-8F93-C7B8680D05B9}" type="pres">
      <dgm:prSet presAssocID="{F9E8DE6F-3CB8-47F7-A17A-88484652D5A8}" presName="ConnectorPoint" presStyleLbl="lnNode1" presStyleIdx="4" presStyleCnt="7"/>
      <dgm:spPr>
        <a:solidFill>
          <a:schemeClr val="accent2">
            <a:hueOff val="-970242"/>
            <a:satOff val="-55952"/>
            <a:lumOff val="5752"/>
            <a:alphaOff val="0"/>
          </a:schemeClr>
        </a:solidFill>
        <a:ln w="6350" cap="flat" cmpd="sng" algn="ctr">
          <a:solidFill>
            <a:schemeClr val="lt1">
              <a:hueOff val="0"/>
              <a:satOff val="0"/>
              <a:lumOff val="0"/>
              <a:alphaOff val="0"/>
            </a:schemeClr>
          </a:solidFill>
          <a:prstDash val="solid"/>
          <a:miter lim="800000"/>
        </a:ln>
        <a:effectLst/>
      </dgm:spPr>
    </dgm:pt>
    <dgm:pt modelId="{0D39EAB8-B2F8-4E81-8B6D-7D60DCC655A6}" type="pres">
      <dgm:prSet presAssocID="{F9E8DE6F-3CB8-47F7-A17A-88484652D5A8}" presName="DropPinPlaceHolder" presStyleCnt="0"/>
      <dgm:spPr/>
    </dgm:pt>
    <dgm:pt modelId="{0BD0EFCD-BE36-4FEC-B08A-4ABA4F8237D8}" type="pres">
      <dgm:prSet presAssocID="{F9E8DE6F-3CB8-47F7-A17A-88484652D5A8}" presName="DropPin" presStyleLbl="alignNode1" presStyleIdx="4" presStyleCnt="7"/>
      <dgm:spPr/>
    </dgm:pt>
    <dgm:pt modelId="{ECB3A891-742A-4528-B22E-C02DA92A4FDD}" type="pres">
      <dgm:prSet presAssocID="{F9E8DE6F-3CB8-47F7-A17A-88484652D5A8}" presName="Ellipse" presStyleLbl="fgAcc1" presStyleIdx="5" presStyleCnt="8"/>
      <dgm:spPr>
        <a:solidFill>
          <a:schemeClr val="lt1">
            <a:alpha val="90000"/>
            <a:hueOff val="0"/>
            <a:satOff val="0"/>
            <a:lumOff val="0"/>
            <a:alphaOff val="0"/>
          </a:schemeClr>
        </a:solidFill>
        <a:ln w="12700" cap="flat" cmpd="sng" algn="ctr">
          <a:noFill/>
          <a:prstDash val="solid"/>
          <a:miter lim="800000"/>
        </a:ln>
        <a:effectLst/>
      </dgm:spPr>
    </dgm:pt>
    <dgm:pt modelId="{D7D8F52E-937C-4507-960A-C7DBB50D190E}" type="pres">
      <dgm:prSet presAssocID="{F9E8DE6F-3CB8-47F7-A17A-88484652D5A8}" presName="L2TextContainer" presStyleLbl="revTx" presStyleIdx="8" presStyleCnt="14">
        <dgm:presLayoutVars>
          <dgm:bulletEnabled val="1"/>
        </dgm:presLayoutVars>
      </dgm:prSet>
      <dgm:spPr/>
    </dgm:pt>
    <dgm:pt modelId="{88792B09-9F25-4C57-884A-A454F712D649}" type="pres">
      <dgm:prSet presAssocID="{F9E8DE6F-3CB8-47F7-A17A-88484652D5A8}" presName="L1TextContainer" presStyleLbl="revTx" presStyleIdx="9" presStyleCnt="14">
        <dgm:presLayoutVars>
          <dgm:chMax val="1"/>
          <dgm:chPref val="1"/>
          <dgm:bulletEnabled val="1"/>
        </dgm:presLayoutVars>
      </dgm:prSet>
      <dgm:spPr/>
    </dgm:pt>
    <dgm:pt modelId="{B6E5C178-2D74-4B6C-A522-4C8E52D27578}" type="pres">
      <dgm:prSet presAssocID="{F9E8DE6F-3CB8-47F7-A17A-88484652D5A8}" presName="ConnectLine" presStyleLbl="sibTrans1D1" presStyleIdx="4" presStyleCnt="7"/>
      <dgm:spPr>
        <a:noFill/>
        <a:ln w="12700" cap="flat" cmpd="sng" algn="ctr">
          <a:solidFill>
            <a:schemeClr val="accent2">
              <a:hueOff val="-970242"/>
              <a:satOff val="-55952"/>
              <a:lumOff val="5752"/>
              <a:alphaOff val="0"/>
            </a:schemeClr>
          </a:solidFill>
          <a:prstDash val="dash"/>
          <a:miter lim="800000"/>
        </a:ln>
        <a:effectLst/>
      </dgm:spPr>
    </dgm:pt>
    <dgm:pt modelId="{E6ACBDDF-2612-42B8-8513-B26E9AA9A3AF}" type="pres">
      <dgm:prSet presAssocID="{F9E8DE6F-3CB8-47F7-A17A-88484652D5A8}" presName="EmptyPlaceHolder" presStyleCnt="0"/>
      <dgm:spPr/>
    </dgm:pt>
    <dgm:pt modelId="{7B453370-1843-40B6-8889-701DB43124FE}" type="pres">
      <dgm:prSet presAssocID="{315B422F-AE1D-4688-80C7-AFDEACA4E665}" presName="spaceBetweenRectangles" presStyleCnt="0"/>
      <dgm:spPr/>
    </dgm:pt>
    <dgm:pt modelId="{1AB61CCA-83E3-4F60-81DA-8E5C83F2C3EA}" type="pres">
      <dgm:prSet presAssocID="{6A8AE40F-54E8-43E8-ADEB-BDB3008054B6}" presName="composite" presStyleCnt="0"/>
      <dgm:spPr/>
    </dgm:pt>
    <dgm:pt modelId="{15DE7BCE-5381-4115-A2F2-1DDAF02BFC75}" type="pres">
      <dgm:prSet presAssocID="{6A8AE40F-54E8-43E8-ADEB-BDB3008054B6}" presName="ConnectorPoint" presStyleLbl="lnNode1" presStyleIdx="5" presStyleCnt="7"/>
      <dgm:spPr>
        <a:solidFill>
          <a:schemeClr val="accent2">
            <a:hueOff val="-1212803"/>
            <a:satOff val="-69940"/>
            <a:lumOff val="7190"/>
            <a:alphaOff val="0"/>
          </a:schemeClr>
        </a:solidFill>
        <a:ln w="6350" cap="flat" cmpd="sng" algn="ctr">
          <a:solidFill>
            <a:schemeClr val="lt1">
              <a:hueOff val="0"/>
              <a:satOff val="0"/>
              <a:lumOff val="0"/>
              <a:alphaOff val="0"/>
            </a:schemeClr>
          </a:solidFill>
          <a:prstDash val="solid"/>
          <a:miter lim="800000"/>
        </a:ln>
        <a:effectLst/>
      </dgm:spPr>
    </dgm:pt>
    <dgm:pt modelId="{44296776-E91C-442B-BA11-E7CCDC4176AF}" type="pres">
      <dgm:prSet presAssocID="{6A8AE40F-54E8-43E8-ADEB-BDB3008054B6}" presName="DropPinPlaceHolder" presStyleCnt="0"/>
      <dgm:spPr/>
    </dgm:pt>
    <dgm:pt modelId="{417CA303-25EB-4A7F-90C0-79615739E1AB}" type="pres">
      <dgm:prSet presAssocID="{6A8AE40F-54E8-43E8-ADEB-BDB3008054B6}" presName="DropPin" presStyleLbl="alignNode1" presStyleIdx="5" presStyleCnt="7"/>
      <dgm:spPr/>
    </dgm:pt>
    <dgm:pt modelId="{679EE6AF-811D-47E0-A198-36BE77BFAC38}" type="pres">
      <dgm:prSet presAssocID="{6A8AE40F-54E8-43E8-ADEB-BDB3008054B6}" presName="Ellipse" presStyleLbl="fgAcc1" presStyleIdx="6" presStyleCnt="8"/>
      <dgm:spPr>
        <a:solidFill>
          <a:schemeClr val="lt1">
            <a:alpha val="90000"/>
            <a:hueOff val="0"/>
            <a:satOff val="0"/>
            <a:lumOff val="0"/>
            <a:alphaOff val="0"/>
          </a:schemeClr>
        </a:solidFill>
        <a:ln w="12700" cap="flat" cmpd="sng" algn="ctr">
          <a:noFill/>
          <a:prstDash val="solid"/>
          <a:miter lim="800000"/>
        </a:ln>
        <a:effectLst/>
      </dgm:spPr>
    </dgm:pt>
    <dgm:pt modelId="{B976CB49-B359-4420-9AB5-8273ADBB7432}" type="pres">
      <dgm:prSet presAssocID="{6A8AE40F-54E8-43E8-ADEB-BDB3008054B6}" presName="L2TextContainer" presStyleLbl="revTx" presStyleIdx="10" presStyleCnt="14">
        <dgm:presLayoutVars>
          <dgm:bulletEnabled val="1"/>
        </dgm:presLayoutVars>
      </dgm:prSet>
      <dgm:spPr/>
    </dgm:pt>
    <dgm:pt modelId="{21E10F3E-3E34-4F35-8EA1-598AE0CDB70D}" type="pres">
      <dgm:prSet presAssocID="{6A8AE40F-54E8-43E8-ADEB-BDB3008054B6}" presName="L1TextContainer" presStyleLbl="revTx" presStyleIdx="11" presStyleCnt="14">
        <dgm:presLayoutVars>
          <dgm:chMax val="1"/>
          <dgm:chPref val="1"/>
          <dgm:bulletEnabled val="1"/>
        </dgm:presLayoutVars>
      </dgm:prSet>
      <dgm:spPr/>
    </dgm:pt>
    <dgm:pt modelId="{51CCEE65-272E-45F4-BFA9-FA82F4BDEBE8}" type="pres">
      <dgm:prSet presAssocID="{6A8AE40F-54E8-43E8-ADEB-BDB3008054B6}" presName="ConnectLine" presStyleLbl="sibTrans1D1" presStyleIdx="5" presStyleCnt="7"/>
      <dgm:spPr>
        <a:noFill/>
        <a:ln w="12700" cap="flat" cmpd="sng" algn="ctr">
          <a:solidFill>
            <a:schemeClr val="accent2">
              <a:hueOff val="-1212803"/>
              <a:satOff val="-69940"/>
              <a:lumOff val="7190"/>
              <a:alphaOff val="0"/>
            </a:schemeClr>
          </a:solidFill>
          <a:prstDash val="dash"/>
          <a:miter lim="800000"/>
        </a:ln>
        <a:effectLst/>
      </dgm:spPr>
    </dgm:pt>
    <dgm:pt modelId="{02D40CB7-9B95-4F45-8A1A-AF55E44405B3}" type="pres">
      <dgm:prSet presAssocID="{6A8AE40F-54E8-43E8-ADEB-BDB3008054B6}" presName="EmptyPlaceHolder" presStyleCnt="0"/>
      <dgm:spPr/>
    </dgm:pt>
    <dgm:pt modelId="{CAD1C18A-AE64-44F4-91A6-F99BFA863304}" type="pres">
      <dgm:prSet presAssocID="{8FC0D2DB-A795-486B-B28D-4CD64116F91E}" presName="spaceBetweenRectangles" presStyleCnt="0"/>
      <dgm:spPr/>
    </dgm:pt>
    <dgm:pt modelId="{BF0918CE-B692-45A9-996A-9960E8EDE92A}" type="pres">
      <dgm:prSet presAssocID="{22CB71E8-1B2E-4E32-A1B7-CEBC9BD71C96}" presName="composite" presStyleCnt="0"/>
      <dgm:spPr/>
    </dgm:pt>
    <dgm:pt modelId="{E9073B75-9593-42B7-B667-FBCC7E971B8B}" type="pres">
      <dgm:prSet presAssocID="{22CB71E8-1B2E-4E32-A1B7-CEBC9BD71C96}" presName="ConnectorPoint" presStyleLbl="lnNode1" presStyleIdx="6" presStyleCnt="7"/>
      <dgm:spPr>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gm:spPr>
    </dgm:pt>
    <dgm:pt modelId="{2936E56D-8E6A-45D4-A7B3-6B35295EED4D}" type="pres">
      <dgm:prSet presAssocID="{22CB71E8-1B2E-4E32-A1B7-CEBC9BD71C96}" presName="DropPinPlaceHolder" presStyleCnt="0"/>
      <dgm:spPr/>
    </dgm:pt>
    <dgm:pt modelId="{83AA0C88-E409-41F3-ABED-F63A5CE6069C}" type="pres">
      <dgm:prSet presAssocID="{22CB71E8-1B2E-4E32-A1B7-CEBC9BD71C96}" presName="DropPin" presStyleLbl="alignNode1" presStyleIdx="6" presStyleCnt="7"/>
      <dgm:spPr/>
    </dgm:pt>
    <dgm:pt modelId="{ACF27B18-6997-4AD5-9FD7-05394CB795EE}" type="pres">
      <dgm:prSet presAssocID="{22CB71E8-1B2E-4E32-A1B7-CEBC9BD71C96}" presName="Ellipse" presStyleLbl="fgAcc1" presStyleIdx="7" presStyleCnt="8"/>
      <dgm:spPr>
        <a:solidFill>
          <a:schemeClr val="lt1">
            <a:alpha val="90000"/>
            <a:hueOff val="0"/>
            <a:satOff val="0"/>
            <a:lumOff val="0"/>
            <a:alphaOff val="0"/>
          </a:schemeClr>
        </a:solidFill>
        <a:ln w="12700" cap="flat" cmpd="sng" algn="ctr">
          <a:noFill/>
          <a:prstDash val="solid"/>
          <a:miter lim="800000"/>
        </a:ln>
        <a:effectLst/>
      </dgm:spPr>
    </dgm:pt>
    <dgm:pt modelId="{D6EEA64E-7625-46DF-BAF0-725BB7001116}" type="pres">
      <dgm:prSet presAssocID="{22CB71E8-1B2E-4E32-A1B7-CEBC9BD71C96}" presName="L2TextContainer" presStyleLbl="revTx" presStyleIdx="12" presStyleCnt="14">
        <dgm:presLayoutVars>
          <dgm:bulletEnabled val="1"/>
        </dgm:presLayoutVars>
      </dgm:prSet>
      <dgm:spPr/>
    </dgm:pt>
    <dgm:pt modelId="{4D1E1AFA-A9A8-4B1C-B6F0-50BD7CD80A6B}" type="pres">
      <dgm:prSet presAssocID="{22CB71E8-1B2E-4E32-A1B7-CEBC9BD71C96}" presName="L1TextContainer" presStyleLbl="revTx" presStyleIdx="13" presStyleCnt="14">
        <dgm:presLayoutVars>
          <dgm:chMax val="1"/>
          <dgm:chPref val="1"/>
          <dgm:bulletEnabled val="1"/>
        </dgm:presLayoutVars>
      </dgm:prSet>
      <dgm:spPr/>
    </dgm:pt>
    <dgm:pt modelId="{B74EE17B-4417-4F9B-A115-78B10416C8E5}" type="pres">
      <dgm:prSet presAssocID="{22CB71E8-1B2E-4E32-A1B7-CEBC9BD71C96}" presName="ConnectLine" presStyleLbl="sibTrans1D1" presStyleIdx="6" presStyleCnt="7"/>
      <dgm:spPr>
        <a:noFill/>
        <a:ln w="12700" cap="flat" cmpd="sng" algn="ctr">
          <a:solidFill>
            <a:schemeClr val="accent2">
              <a:hueOff val="-1455363"/>
              <a:satOff val="-83928"/>
              <a:lumOff val="8628"/>
              <a:alphaOff val="0"/>
            </a:schemeClr>
          </a:solidFill>
          <a:prstDash val="dash"/>
          <a:miter lim="800000"/>
        </a:ln>
        <a:effectLst/>
      </dgm:spPr>
    </dgm:pt>
    <dgm:pt modelId="{6C66AE26-1BAE-48F0-8919-C29086E2C491}" type="pres">
      <dgm:prSet presAssocID="{22CB71E8-1B2E-4E32-A1B7-CEBC9BD71C96}" presName="EmptyPlaceHolder" presStyleCnt="0"/>
      <dgm:spPr/>
    </dgm:pt>
  </dgm:ptLst>
  <dgm:cxnLst>
    <dgm:cxn modelId="{7260020D-8415-4F7B-B895-D21392F24A65}" srcId="{6A8AE40F-54E8-43E8-ADEB-BDB3008054B6}" destId="{714BCBFF-ACAF-4FB0-B45D-23B38BA45D59}" srcOrd="0" destOrd="0" parTransId="{AA2DF792-E098-4A9C-BB6C-719F3B6BC31F}" sibTransId="{E3C8B29A-37B0-4D8D-8982-A43BCBD0E750}"/>
    <dgm:cxn modelId="{81AD0B14-2CBC-4438-87CD-EB57B79B9903}" type="presOf" srcId="{22CB71E8-1B2E-4E32-A1B7-CEBC9BD71C96}" destId="{4D1E1AFA-A9A8-4B1C-B6F0-50BD7CD80A6B}" srcOrd="0" destOrd="0" presId="urn:microsoft.com/office/officeart/2017/3/layout/DropPinTimeline"/>
    <dgm:cxn modelId="{EB04675E-A094-4B1E-8D9E-732179364F38}" srcId="{CE5027B0-06A7-4C46-8E8C-2793D5DD2AF3}" destId="{B2863E6F-F585-405B-8467-13C412E85815}" srcOrd="0" destOrd="0" parTransId="{DCF378A8-CCF5-4552-863B-D7EB30FC2616}" sibTransId="{26597ACD-6787-478D-AC20-59C787F9F149}"/>
    <dgm:cxn modelId="{03B62C61-0D8C-4DBD-BD1B-9CC88C413845}" srcId="{60FCA876-C5DC-4E7D-B2F2-8F1C50D4B82B}" destId="{F9E8DE6F-3CB8-47F7-A17A-88484652D5A8}" srcOrd="4" destOrd="0" parTransId="{F196332C-1F0F-4253-9A46-D6C3FA7F5C9E}" sibTransId="{315B422F-AE1D-4688-80C7-AFDEACA4E665}"/>
    <dgm:cxn modelId="{3245BD64-0BDC-4B45-8DED-B8084395BE58}" type="presOf" srcId="{CE5027B0-06A7-4C46-8E8C-2793D5DD2AF3}" destId="{940CDF3C-750E-4601-BC08-BE78ECBD257B}" srcOrd="0" destOrd="0" presId="urn:microsoft.com/office/officeart/2017/3/layout/DropPinTimeline"/>
    <dgm:cxn modelId="{173C2945-96D5-4529-A81A-9B3A6361A368}" type="presOf" srcId="{714BCBFF-ACAF-4FB0-B45D-23B38BA45D59}" destId="{B976CB49-B359-4420-9AB5-8273ADBB7432}" srcOrd="0" destOrd="0" presId="urn:microsoft.com/office/officeart/2017/3/layout/DropPinTimeline"/>
    <dgm:cxn modelId="{507A7566-C965-41A5-9EA2-ED3BE0DB9BB7}" srcId="{60FCA876-C5DC-4E7D-B2F2-8F1C50D4B82B}" destId="{CE5027B0-06A7-4C46-8E8C-2793D5DD2AF3}" srcOrd="2" destOrd="0" parTransId="{10C78589-5104-43A4-AC4A-A20E07754AEA}" sibTransId="{5F47B6AE-3B24-4EEC-B4DA-AD8BA4BEF730}"/>
    <dgm:cxn modelId="{ED524F47-3CFC-48FB-A294-56149492B811}" srcId="{22CB71E8-1B2E-4E32-A1B7-CEBC9BD71C96}" destId="{57915E88-6CF0-44A7-8D9C-AADB78FBFA94}" srcOrd="0" destOrd="0" parTransId="{6DC730C4-7BFC-4CC7-870A-FF5BC4C2F0A7}" sibTransId="{011C4EC6-786D-457D-863C-03E07C7A8D74}"/>
    <dgm:cxn modelId="{49D09067-7698-411E-9673-A95F65EF9418}" srcId="{60FCA876-C5DC-4E7D-B2F2-8F1C50D4B82B}" destId="{22CB71E8-1B2E-4E32-A1B7-CEBC9BD71C96}" srcOrd="6" destOrd="0" parTransId="{7B2DA049-B8D8-4263-9316-7E24B0DADE2E}" sibTransId="{50092162-F8F1-48FE-AD21-F224CAF0505F}"/>
    <dgm:cxn modelId="{77892770-C877-4F5A-9A11-375DD3CD8490}" type="presOf" srcId="{57915E88-6CF0-44A7-8D9C-AADB78FBFA94}" destId="{D6EEA64E-7625-46DF-BAF0-725BB7001116}" srcOrd="0" destOrd="0" presId="urn:microsoft.com/office/officeart/2017/3/layout/DropPinTimeline"/>
    <dgm:cxn modelId="{258B4173-6C2D-4487-93CA-003E3A9B8688}" type="presOf" srcId="{F9E8DE6F-3CB8-47F7-A17A-88484652D5A8}" destId="{88792B09-9F25-4C57-884A-A454F712D649}" srcOrd="0" destOrd="0" presId="urn:microsoft.com/office/officeart/2017/3/layout/DropPinTimeline"/>
    <dgm:cxn modelId="{592CAF73-222F-4CC8-8B4E-D00E9BDFE586}" type="presOf" srcId="{6A1EFA18-6035-46B8-853C-35981A725A46}" destId="{77702D42-C456-4056-A4CD-92CDDFFDDB96}" srcOrd="0" destOrd="0" presId="urn:microsoft.com/office/officeart/2017/3/layout/DropPinTimeline"/>
    <dgm:cxn modelId="{4EDD3355-A6D9-46EF-BBA6-2DDE6BBCAA0E}" type="presOf" srcId="{20C16C56-445E-4168-9801-EF4419A9BD68}" destId="{D7D8F52E-937C-4507-960A-C7DBB50D190E}" srcOrd="0" destOrd="0" presId="urn:microsoft.com/office/officeart/2017/3/layout/DropPinTimeline"/>
    <dgm:cxn modelId="{8B5E1A56-4263-4326-91F6-D13D29BF6C62}" type="presOf" srcId="{6A8AE40F-54E8-43E8-ADEB-BDB3008054B6}" destId="{21E10F3E-3E34-4F35-8EA1-598AE0CDB70D}" srcOrd="0" destOrd="0" presId="urn:microsoft.com/office/officeart/2017/3/layout/DropPinTimeline"/>
    <dgm:cxn modelId="{CCFDDB5A-35CC-4B2A-B833-324CAA6CC233}" srcId="{60FCA876-C5DC-4E7D-B2F2-8F1C50D4B82B}" destId="{6A8AE40F-54E8-43E8-ADEB-BDB3008054B6}" srcOrd="5" destOrd="0" parTransId="{BE945C8F-D2CA-445E-9BB9-D6DABADB4298}" sibTransId="{8FC0D2DB-A795-486B-B28D-4CD64116F91E}"/>
    <dgm:cxn modelId="{B29FE77E-D8E7-4084-A7A9-4E16398D661F}" srcId="{60FCA876-C5DC-4E7D-B2F2-8F1C50D4B82B}" destId="{E9BF6491-7ADC-4083-A8E1-9BAB61154D64}" srcOrd="3" destOrd="0" parTransId="{A64591DD-F066-4831-8336-1D1EE0E305D6}" sibTransId="{36417C72-971A-41D7-806C-A082DBD3ED5E}"/>
    <dgm:cxn modelId="{BD8E308D-354E-4E7E-8F38-642DEC41A916}" type="presOf" srcId="{23DD11BF-6708-44E2-8F4A-1B9E4FEC678C}" destId="{D8D8020E-A1E9-4780-A681-FB1F44F3B6F0}" srcOrd="0" destOrd="0" presId="urn:microsoft.com/office/officeart/2017/3/layout/DropPinTimeline"/>
    <dgm:cxn modelId="{28355A92-EB8B-49A2-ADDD-C9152BC40090}" srcId="{E9BF6491-7ADC-4083-A8E1-9BAB61154D64}" destId="{7255B637-7FC6-4E6D-8B7B-EFA9775E9F97}" srcOrd="0" destOrd="0" parTransId="{D2B4FBDC-B4D1-4F3C-B8F7-0BB4FBFE2B4D}" sibTransId="{74B8C0CD-B35D-4165-8EA7-39F325DBBC5B}"/>
    <dgm:cxn modelId="{F3835D96-32AD-4B74-B1C3-311470236C07}" srcId="{60FCA876-C5DC-4E7D-B2F2-8F1C50D4B82B}" destId="{23DD11BF-6708-44E2-8F4A-1B9E4FEC678C}" srcOrd="0" destOrd="0" parTransId="{0B07B3F8-45C1-4750-8F99-8CFF1A85F050}" sibTransId="{028D63E0-C494-4D3A-B2BA-1A1CFEAA541F}"/>
    <dgm:cxn modelId="{48B1BB9D-CB3F-45FE-A65A-C0C37A37676B}" srcId="{60FCA876-C5DC-4E7D-B2F2-8F1C50D4B82B}" destId="{9FB3991F-37E4-4CCF-A8BE-40A17F8589A1}" srcOrd="1" destOrd="0" parTransId="{8FFB6AC1-9C55-480A-9671-6A72FC45AD82}" sibTransId="{56B6588C-9294-4195-B74F-69FDD596020B}"/>
    <dgm:cxn modelId="{25C5D7AF-009E-4E35-8D6B-A12F09DEBEE9}" type="presOf" srcId="{E9BF6491-7ADC-4083-A8E1-9BAB61154D64}" destId="{D5A6412B-E913-4360-9702-E3872DC5F16A}" srcOrd="0" destOrd="0" presId="urn:microsoft.com/office/officeart/2017/3/layout/DropPinTimeline"/>
    <dgm:cxn modelId="{DB0C25B1-4175-41A8-A307-B0AC0B1C1E6E}" type="presOf" srcId="{063503D6-04E4-42A4-91EE-21F98F82CF12}" destId="{DF95EFA3-69A6-4E94-B23D-B10EA2437949}" srcOrd="0" destOrd="0" presId="urn:microsoft.com/office/officeart/2017/3/layout/DropPinTimeline"/>
    <dgm:cxn modelId="{A87621B2-75F5-42BB-A3DE-4909518FD2CE}" srcId="{F9E8DE6F-3CB8-47F7-A17A-88484652D5A8}" destId="{20C16C56-445E-4168-9801-EF4419A9BD68}" srcOrd="0" destOrd="0" parTransId="{DAD740AE-BD43-4A9D-8D5D-C113491A008C}" sibTransId="{62F3D15E-7D7C-42C2-8AA8-DBDE6D88F763}"/>
    <dgm:cxn modelId="{F7FAF7B2-FD7A-4110-AAD5-A7217636AE66}" type="presOf" srcId="{7255B637-7FC6-4E6D-8B7B-EFA9775E9F97}" destId="{58984E6A-D977-4BA9-A6AD-160DCED5B329}" srcOrd="0" destOrd="0" presId="urn:microsoft.com/office/officeart/2017/3/layout/DropPinTimeline"/>
    <dgm:cxn modelId="{35AE84CC-6065-4698-A056-7C215A9EC422}" type="presOf" srcId="{9FB3991F-37E4-4CCF-A8BE-40A17F8589A1}" destId="{09AC6135-72B1-43DF-89CA-FE33648BE102}" srcOrd="0" destOrd="0" presId="urn:microsoft.com/office/officeart/2017/3/layout/DropPinTimeline"/>
    <dgm:cxn modelId="{F9893DD4-FAD2-4E2D-9B7F-99E716163568}" srcId="{9FB3991F-37E4-4CCF-A8BE-40A17F8589A1}" destId="{6A1EFA18-6035-46B8-853C-35981A725A46}" srcOrd="0" destOrd="0" parTransId="{CCBA1DA2-52B4-4F73-BD15-848F0A13E598}" sibTransId="{DFF83E3A-429D-4D02-A041-A93CBB98E068}"/>
    <dgm:cxn modelId="{A950E0D9-98D6-4F71-A90A-071E8644370D}" type="presOf" srcId="{60FCA876-C5DC-4E7D-B2F2-8F1C50D4B82B}" destId="{277203E5-4C8B-4D14-A58C-7DB63A91059E}" srcOrd="0" destOrd="0" presId="urn:microsoft.com/office/officeart/2017/3/layout/DropPinTimeline"/>
    <dgm:cxn modelId="{6AF397E4-EA60-4274-985A-DE44CA0FC232}" type="presOf" srcId="{B2863E6F-F585-405B-8467-13C412E85815}" destId="{9E81F732-1D0D-4960-B0C1-CDDBA988339B}" srcOrd="0" destOrd="0" presId="urn:microsoft.com/office/officeart/2017/3/layout/DropPinTimeline"/>
    <dgm:cxn modelId="{8A3806F0-4BC4-480A-B1A2-911CB1E0BB28}" srcId="{23DD11BF-6708-44E2-8F4A-1B9E4FEC678C}" destId="{063503D6-04E4-42A4-91EE-21F98F82CF12}" srcOrd="0" destOrd="0" parTransId="{7EF4D1CB-E232-4422-9DBC-7B2501EF281A}" sibTransId="{F91A4D9D-5876-487F-9377-3964709B17F3}"/>
    <dgm:cxn modelId="{B42BA74C-8ADA-4A22-B8CE-F1ED25729F3F}" type="presParOf" srcId="{277203E5-4C8B-4D14-A58C-7DB63A91059E}" destId="{0B743804-9643-4FEB-ADB7-586B85141D54}" srcOrd="0" destOrd="0" presId="urn:microsoft.com/office/officeart/2017/3/layout/DropPinTimeline"/>
    <dgm:cxn modelId="{148AAD4D-2475-4B8D-B98A-5B83D424498E}" type="presParOf" srcId="{277203E5-4C8B-4D14-A58C-7DB63A91059E}" destId="{9005EDE0-F26A-4D47-B15B-51978373385A}" srcOrd="1" destOrd="0" presId="urn:microsoft.com/office/officeart/2017/3/layout/DropPinTimeline"/>
    <dgm:cxn modelId="{7F18D7FC-B286-4F6A-8D48-E5098779FD9A}" type="presParOf" srcId="{9005EDE0-F26A-4D47-B15B-51978373385A}" destId="{AFB029FD-292C-45B0-BA81-912D26AC8CED}" srcOrd="0" destOrd="0" presId="urn:microsoft.com/office/officeart/2017/3/layout/DropPinTimeline"/>
    <dgm:cxn modelId="{2AF025ED-7409-45C1-8393-173F48B2C58E}" type="presParOf" srcId="{AFB029FD-292C-45B0-BA81-912D26AC8CED}" destId="{51EA2034-EF46-4B91-AE07-C7A51A2A326A}" srcOrd="0" destOrd="0" presId="urn:microsoft.com/office/officeart/2017/3/layout/DropPinTimeline"/>
    <dgm:cxn modelId="{95E579B5-E51E-4843-8E3E-8EC55D8B4C1E}" type="presParOf" srcId="{AFB029FD-292C-45B0-BA81-912D26AC8CED}" destId="{A1B476F8-8659-4092-BF91-24A890308C8C}" srcOrd="1" destOrd="0" presId="urn:microsoft.com/office/officeart/2017/3/layout/DropPinTimeline"/>
    <dgm:cxn modelId="{2BA10515-DC41-49C4-8A25-350E87E7BBD9}" type="presParOf" srcId="{A1B476F8-8659-4092-BF91-24A890308C8C}" destId="{6F0A26D9-6BCC-4AD8-A24D-0C7DBD6C77F2}" srcOrd="0" destOrd="0" presId="urn:microsoft.com/office/officeart/2017/3/layout/DropPinTimeline"/>
    <dgm:cxn modelId="{B4C001FD-5092-48E7-A120-25C54ABB015A}" type="presParOf" srcId="{A1B476F8-8659-4092-BF91-24A890308C8C}" destId="{BBA4437E-C871-4F67-A66B-E93BE929883D}" srcOrd="1" destOrd="0" presId="urn:microsoft.com/office/officeart/2017/3/layout/DropPinTimeline"/>
    <dgm:cxn modelId="{5B42130B-1CE5-4D3F-BD63-FA56C8E9BC25}" type="presParOf" srcId="{AFB029FD-292C-45B0-BA81-912D26AC8CED}" destId="{DF95EFA3-69A6-4E94-B23D-B10EA2437949}" srcOrd="2" destOrd="0" presId="urn:microsoft.com/office/officeart/2017/3/layout/DropPinTimeline"/>
    <dgm:cxn modelId="{52E565C2-7715-405E-B4DA-4715E33E42C2}" type="presParOf" srcId="{AFB029FD-292C-45B0-BA81-912D26AC8CED}" destId="{D8D8020E-A1E9-4780-A681-FB1F44F3B6F0}" srcOrd="3" destOrd="0" presId="urn:microsoft.com/office/officeart/2017/3/layout/DropPinTimeline"/>
    <dgm:cxn modelId="{22D5C3D8-02F8-4C4B-9037-DFB7239DDE56}" type="presParOf" srcId="{AFB029FD-292C-45B0-BA81-912D26AC8CED}" destId="{58BDE2B0-A970-4366-B3EE-04E1FE4C4B8F}" srcOrd="4" destOrd="0" presId="urn:microsoft.com/office/officeart/2017/3/layout/DropPinTimeline"/>
    <dgm:cxn modelId="{B1CCCA8B-2E25-4F2F-923B-FF9CF78FCB87}" type="presParOf" srcId="{AFB029FD-292C-45B0-BA81-912D26AC8CED}" destId="{47A75A4D-AC9C-4FF9-80AD-6F5E8F227137}" srcOrd="5" destOrd="0" presId="urn:microsoft.com/office/officeart/2017/3/layout/DropPinTimeline"/>
    <dgm:cxn modelId="{43FD2C18-06A8-4375-A171-8E6A9FCC866F}" type="presParOf" srcId="{9005EDE0-F26A-4D47-B15B-51978373385A}" destId="{AE513FF2-0BFE-4F90-93F0-988AFA6ADACC}" srcOrd="1" destOrd="0" presId="urn:microsoft.com/office/officeart/2017/3/layout/DropPinTimeline"/>
    <dgm:cxn modelId="{7AA6898C-5E58-408C-84F2-7857BFA920C7}" type="presParOf" srcId="{9005EDE0-F26A-4D47-B15B-51978373385A}" destId="{C4297BE9-BE4D-4D15-A004-39517C96FF4B}" srcOrd="2" destOrd="0" presId="urn:microsoft.com/office/officeart/2017/3/layout/DropPinTimeline"/>
    <dgm:cxn modelId="{A000D703-3954-4C57-BCA7-0C8D06E50C18}" type="presParOf" srcId="{C4297BE9-BE4D-4D15-A004-39517C96FF4B}" destId="{EC410456-E76A-4A0D-A44F-FCB6F3A8785A}" srcOrd="0" destOrd="0" presId="urn:microsoft.com/office/officeart/2017/3/layout/DropPinTimeline"/>
    <dgm:cxn modelId="{7BBD56B5-17A8-4084-A82D-0DDCC0707F0E}" type="presParOf" srcId="{C4297BE9-BE4D-4D15-A004-39517C96FF4B}" destId="{46D1739C-5B92-48D5-894F-F669B42EF8DB}" srcOrd="1" destOrd="0" presId="urn:microsoft.com/office/officeart/2017/3/layout/DropPinTimeline"/>
    <dgm:cxn modelId="{B7F49031-29CF-43FB-B8FA-88AFE0E5DE9C}" type="presParOf" srcId="{46D1739C-5B92-48D5-894F-F669B42EF8DB}" destId="{E4E290E8-6FB2-4D14-9E24-0E7261A73755}" srcOrd="0" destOrd="0" presId="urn:microsoft.com/office/officeart/2017/3/layout/DropPinTimeline"/>
    <dgm:cxn modelId="{CA8D6B86-9BBE-4E87-8780-7F451D939C22}" type="presParOf" srcId="{46D1739C-5B92-48D5-894F-F669B42EF8DB}" destId="{770C1173-1632-4452-B3F8-BA82CFE3A8D9}" srcOrd="1" destOrd="0" presId="urn:microsoft.com/office/officeart/2017/3/layout/DropPinTimeline"/>
    <dgm:cxn modelId="{5C3CDE2D-529C-4B6D-A298-79B27ED30601}" type="presParOf" srcId="{C4297BE9-BE4D-4D15-A004-39517C96FF4B}" destId="{77702D42-C456-4056-A4CD-92CDDFFDDB96}" srcOrd="2" destOrd="0" presId="urn:microsoft.com/office/officeart/2017/3/layout/DropPinTimeline"/>
    <dgm:cxn modelId="{9526EA29-50ED-43EA-8EBD-E4393E18E534}" type="presParOf" srcId="{C4297BE9-BE4D-4D15-A004-39517C96FF4B}" destId="{09AC6135-72B1-43DF-89CA-FE33648BE102}" srcOrd="3" destOrd="0" presId="urn:microsoft.com/office/officeart/2017/3/layout/DropPinTimeline"/>
    <dgm:cxn modelId="{8182B4A8-06F5-4B30-816D-896CCE4ACB0A}" type="presParOf" srcId="{C4297BE9-BE4D-4D15-A004-39517C96FF4B}" destId="{0906CC09-602B-45E0-BFCF-5473D82B1D38}" srcOrd="4" destOrd="0" presId="urn:microsoft.com/office/officeart/2017/3/layout/DropPinTimeline"/>
    <dgm:cxn modelId="{B6DF07EA-9988-445F-AAC9-4DF2DC671D53}" type="presParOf" srcId="{C4297BE9-BE4D-4D15-A004-39517C96FF4B}" destId="{EEECA28C-0F57-4EF9-A3BF-737BE114D5B3}" srcOrd="5" destOrd="0" presId="urn:microsoft.com/office/officeart/2017/3/layout/DropPinTimeline"/>
    <dgm:cxn modelId="{F6B1C14C-5C58-4962-BD35-818E048577B9}" type="presParOf" srcId="{9005EDE0-F26A-4D47-B15B-51978373385A}" destId="{C19A7D85-9FAE-4310-A126-01ACDD2F67BF}" srcOrd="3" destOrd="0" presId="urn:microsoft.com/office/officeart/2017/3/layout/DropPinTimeline"/>
    <dgm:cxn modelId="{20F4D211-5FE4-419F-9CA6-1DEEF7389E86}" type="presParOf" srcId="{9005EDE0-F26A-4D47-B15B-51978373385A}" destId="{A07629C6-C1D7-4140-A4A8-B6193258646B}" srcOrd="4" destOrd="0" presId="urn:microsoft.com/office/officeart/2017/3/layout/DropPinTimeline"/>
    <dgm:cxn modelId="{68B5761E-9265-41C1-8A5A-B2387D1A6B14}" type="presParOf" srcId="{A07629C6-C1D7-4140-A4A8-B6193258646B}" destId="{B8E33A2F-7C63-461A-A041-0DEAC516333B}" srcOrd="0" destOrd="0" presId="urn:microsoft.com/office/officeart/2017/3/layout/DropPinTimeline"/>
    <dgm:cxn modelId="{F4EDC6A5-AA48-46BF-BC94-6E78AA6FC34C}" type="presParOf" srcId="{A07629C6-C1D7-4140-A4A8-B6193258646B}" destId="{6FCCCA52-C85D-4762-AE2F-57E5A21D3B92}" srcOrd="1" destOrd="0" presId="urn:microsoft.com/office/officeart/2017/3/layout/DropPinTimeline"/>
    <dgm:cxn modelId="{0904674D-9CF5-4074-980A-0FBE7615507E}" type="presParOf" srcId="{6FCCCA52-C85D-4762-AE2F-57E5A21D3B92}" destId="{6481F180-CF68-41E3-952A-852EFB66F8D5}" srcOrd="0" destOrd="0" presId="urn:microsoft.com/office/officeart/2017/3/layout/DropPinTimeline"/>
    <dgm:cxn modelId="{D92CDFF3-A5C3-4356-8B4F-37E1F3FE4BFF}" type="presParOf" srcId="{6FCCCA52-C85D-4762-AE2F-57E5A21D3B92}" destId="{01860632-F8E9-447C-8F95-97A95CDA557C}" srcOrd="1" destOrd="0" presId="urn:microsoft.com/office/officeart/2017/3/layout/DropPinTimeline"/>
    <dgm:cxn modelId="{BDB621B4-C3B7-4185-89B7-A5CFEBBBBB95}" type="presParOf" srcId="{A07629C6-C1D7-4140-A4A8-B6193258646B}" destId="{9E81F732-1D0D-4960-B0C1-CDDBA988339B}" srcOrd="2" destOrd="0" presId="urn:microsoft.com/office/officeart/2017/3/layout/DropPinTimeline"/>
    <dgm:cxn modelId="{9A39CDF9-98AD-4CCB-A92C-32ADDCAA362C}" type="presParOf" srcId="{A07629C6-C1D7-4140-A4A8-B6193258646B}" destId="{940CDF3C-750E-4601-BC08-BE78ECBD257B}" srcOrd="3" destOrd="0" presId="urn:microsoft.com/office/officeart/2017/3/layout/DropPinTimeline"/>
    <dgm:cxn modelId="{71C4D91B-5DD3-4DF6-A05D-848235A6CE5F}" type="presParOf" srcId="{A07629C6-C1D7-4140-A4A8-B6193258646B}" destId="{FC077EAA-DFB6-4CBE-9D47-4D9F70BCB21A}" srcOrd="4" destOrd="0" presId="urn:microsoft.com/office/officeart/2017/3/layout/DropPinTimeline"/>
    <dgm:cxn modelId="{6C2E2379-15F9-425C-8BC0-A9FC28490A34}" type="presParOf" srcId="{A07629C6-C1D7-4140-A4A8-B6193258646B}" destId="{7F35049A-FC8E-46DD-9991-DBBBC0EB0FAE}" srcOrd="5" destOrd="0" presId="urn:microsoft.com/office/officeart/2017/3/layout/DropPinTimeline"/>
    <dgm:cxn modelId="{1D01A4F9-97A1-41CA-A939-3977670B57C8}" type="presParOf" srcId="{9005EDE0-F26A-4D47-B15B-51978373385A}" destId="{AF191BA5-AE06-4577-8643-5DF8B309D3E9}" srcOrd="5" destOrd="0" presId="urn:microsoft.com/office/officeart/2017/3/layout/DropPinTimeline"/>
    <dgm:cxn modelId="{E460EDE9-B1F7-464C-B2E0-2F74F2CF817C}" type="presParOf" srcId="{9005EDE0-F26A-4D47-B15B-51978373385A}" destId="{F19DB881-F515-4796-857E-FBC72BBE4D34}" srcOrd="6" destOrd="0" presId="urn:microsoft.com/office/officeart/2017/3/layout/DropPinTimeline"/>
    <dgm:cxn modelId="{A7B13212-EFFA-4707-8B40-45E8F8F2EF52}" type="presParOf" srcId="{F19DB881-F515-4796-857E-FBC72BBE4D34}" destId="{FBA88226-33DC-4BF6-9732-141F856EE071}" srcOrd="0" destOrd="0" presId="urn:microsoft.com/office/officeart/2017/3/layout/DropPinTimeline"/>
    <dgm:cxn modelId="{1F148638-317D-45F8-BADD-1878F84821DB}" type="presParOf" srcId="{F19DB881-F515-4796-857E-FBC72BBE4D34}" destId="{05C6CEB7-94EC-42D1-B624-A20E4863685A}" srcOrd="1" destOrd="0" presId="urn:microsoft.com/office/officeart/2017/3/layout/DropPinTimeline"/>
    <dgm:cxn modelId="{7A3EE22A-A9E0-4301-9862-E2AEFC44D48A}" type="presParOf" srcId="{05C6CEB7-94EC-42D1-B624-A20E4863685A}" destId="{13C14209-673E-4727-8020-EAD470DE9554}" srcOrd="0" destOrd="0" presId="urn:microsoft.com/office/officeart/2017/3/layout/DropPinTimeline"/>
    <dgm:cxn modelId="{E118B292-BDC0-4E9A-A47D-9B05C7FE9816}" type="presParOf" srcId="{05C6CEB7-94EC-42D1-B624-A20E4863685A}" destId="{F0BD5B70-34E9-4C38-807C-EB276FB3576B}" srcOrd="1" destOrd="0" presId="urn:microsoft.com/office/officeart/2017/3/layout/DropPinTimeline"/>
    <dgm:cxn modelId="{A0304B23-F775-4355-B82D-40ACB1D01F87}" type="presParOf" srcId="{F19DB881-F515-4796-857E-FBC72BBE4D34}" destId="{58984E6A-D977-4BA9-A6AD-160DCED5B329}" srcOrd="2" destOrd="0" presId="urn:microsoft.com/office/officeart/2017/3/layout/DropPinTimeline"/>
    <dgm:cxn modelId="{ED0066F3-44D4-4129-A8D0-2BC63CE05DCD}" type="presParOf" srcId="{F19DB881-F515-4796-857E-FBC72BBE4D34}" destId="{D5A6412B-E913-4360-9702-E3872DC5F16A}" srcOrd="3" destOrd="0" presId="urn:microsoft.com/office/officeart/2017/3/layout/DropPinTimeline"/>
    <dgm:cxn modelId="{BFE0D7C4-8A53-43A4-B824-8F8CB3366FB8}" type="presParOf" srcId="{F19DB881-F515-4796-857E-FBC72BBE4D34}" destId="{13375FAF-2FC4-41C1-A35D-6536A2A9D606}" srcOrd="4" destOrd="0" presId="urn:microsoft.com/office/officeart/2017/3/layout/DropPinTimeline"/>
    <dgm:cxn modelId="{32A4870A-B6BB-4C90-8F45-C05A52991EEB}" type="presParOf" srcId="{F19DB881-F515-4796-857E-FBC72BBE4D34}" destId="{B5B612E1-8FC8-4846-BBDA-4B6B0BBD7C14}" srcOrd="5" destOrd="0" presId="urn:microsoft.com/office/officeart/2017/3/layout/DropPinTimeline"/>
    <dgm:cxn modelId="{6FD28288-B599-486B-8107-4D95743F8064}" type="presParOf" srcId="{9005EDE0-F26A-4D47-B15B-51978373385A}" destId="{5182E823-1716-420D-809D-28D5D6856360}" srcOrd="7" destOrd="0" presId="urn:microsoft.com/office/officeart/2017/3/layout/DropPinTimeline"/>
    <dgm:cxn modelId="{22BE4930-AF17-44D4-ABEF-0DA8033E3AC2}" type="presParOf" srcId="{9005EDE0-F26A-4D47-B15B-51978373385A}" destId="{026BAF6B-2341-49EA-B322-3C64C0970AD5}" srcOrd="8" destOrd="0" presId="urn:microsoft.com/office/officeart/2017/3/layout/DropPinTimeline"/>
    <dgm:cxn modelId="{C7EAA7D4-B4EC-4822-8CFA-F3500B8977B7}" type="presParOf" srcId="{026BAF6B-2341-49EA-B322-3C64C0970AD5}" destId="{7B6A4C3D-1AF0-406C-8F93-C7B8680D05B9}" srcOrd="0" destOrd="0" presId="urn:microsoft.com/office/officeart/2017/3/layout/DropPinTimeline"/>
    <dgm:cxn modelId="{9EA5946B-28DF-47EA-8D38-5A81E478BFD4}" type="presParOf" srcId="{026BAF6B-2341-49EA-B322-3C64C0970AD5}" destId="{0D39EAB8-B2F8-4E81-8B6D-7D60DCC655A6}" srcOrd="1" destOrd="0" presId="urn:microsoft.com/office/officeart/2017/3/layout/DropPinTimeline"/>
    <dgm:cxn modelId="{90FA2CBC-D670-4391-A558-53B42A85DFB8}" type="presParOf" srcId="{0D39EAB8-B2F8-4E81-8B6D-7D60DCC655A6}" destId="{0BD0EFCD-BE36-4FEC-B08A-4ABA4F8237D8}" srcOrd="0" destOrd="0" presId="urn:microsoft.com/office/officeart/2017/3/layout/DropPinTimeline"/>
    <dgm:cxn modelId="{9C331DB7-43E2-49E2-BD57-B41647AC4804}" type="presParOf" srcId="{0D39EAB8-B2F8-4E81-8B6D-7D60DCC655A6}" destId="{ECB3A891-742A-4528-B22E-C02DA92A4FDD}" srcOrd="1" destOrd="0" presId="urn:microsoft.com/office/officeart/2017/3/layout/DropPinTimeline"/>
    <dgm:cxn modelId="{9FBFD4C4-0342-48BC-B3F1-CB81DD197F58}" type="presParOf" srcId="{026BAF6B-2341-49EA-B322-3C64C0970AD5}" destId="{D7D8F52E-937C-4507-960A-C7DBB50D190E}" srcOrd="2" destOrd="0" presId="urn:microsoft.com/office/officeart/2017/3/layout/DropPinTimeline"/>
    <dgm:cxn modelId="{99FFADD8-2489-4438-AD00-9C3794FCB103}" type="presParOf" srcId="{026BAF6B-2341-49EA-B322-3C64C0970AD5}" destId="{88792B09-9F25-4C57-884A-A454F712D649}" srcOrd="3" destOrd="0" presId="urn:microsoft.com/office/officeart/2017/3/layout/DropPinTimeline"/>
    <dgm:cxn modelId="{91A38882-E24E-4811-ACA5-0737B05BA4D9}" type="presParOf" srcId="{026BAF6B-2341-49EA-B322-3C64C0970AD5}" destId="{B6E5C178-2D74-4B6C-A522-4C8E52D27578}" srcOrd="4" destOrd="0" presId="urn:microsoft.com/office/officeart/2017/3/layout/DropPinTimeline"/>
    <dgm:cxn modelId="{4847427F-57F6-4474-B5C5-B9CF5B72DCFB}" type="presParOf" srcId="{026BAF6B-2341-49EA-B322-3C64C0970AD5}" destId="{E6ACBDDF-2612-42B8-8513-B26E9AA9A3AF}" srcOrd="5" destOrd="0" presId="urn:microsoft.com/office/officeart/2017/3/layout/DropPinTimeline"/>
    <dgm:cxn modelId="{70457A5A-AD99-418F-9C9E-5CBAFE0486DD}" type="presParOf" srcId="{9005EDE0-F26A-4D47-B15B-51978373385A}" destId="{7B453370-1843-40B6-8889-701DB43124FE}" srcOrd="9" destOrd="0" presId="urn:microsoft.com/office/officeart/2017/3/layout/DropPinTimeline"/>
    <dgm:cxn modelId="{3968506D-777E-403D-8C5E-40E3FF8AA552}" type="presParOf" srcId="{9005EDE0-F26A-4D47-B15B-51978373385A}" destId="{1AB61CCA-83E3-4F60-81DA-8E5C83F2C3EA}" srcOrd="10" destOrd="0" presId="urn:microsoft.com/office/officeart/2017/3/layout/DropPinTimeline"/>
    <dgm:cxn modelId="{78D69375-D259-4989-8870-C11D1BC319FE}" type="presParOf" srcId="{1AB61CCA-83E3-4F60-81DA-8E5C83F2C3EA}" destId="{15DE7BCE-5381-4115-A2F2-1DDAF02BFC75}" srcOrd="0" destOrd="0" presId="urn:microsoft.com/office/officeart/2017/3/layout/DropPinTimeline"/>
    <dgm:cxn modelId="{35E07552-A749-4883-B0FA-EA42C54BD80D}" type="presParOf" srcId="{1AB61CCA-83E3-4F60-81DA-8E5C83F2C3EA}" destId="{44296776-E91C-442B-BA11-E7CCDC4176AF}" srcOrd="1" destOrd="0" presId="urn:microsoft.com/office/officeart/2017/3/layout/DropPinTimeline"/>
    <dgm:cxn modelId="{A9A7985D-4C7F-46BA-BE17-756E46ECD4E7}" type="presParOf" srcId="{44296776-E91C-442B-BA11-E7CCDC4176AF}" destId="{417CA303-25EB-4A7F-90C0-79615739E1AB}" srcOrd="0" destOrd="0" presId="urn:microsoft.com/office/officeart/2017/3/layout/DropPinTimeline"/>
    <dgm:cxn modelId="{B7ACE4A7-2EFD-475E-822C-8E2B873CB358}" type="presParOf" srcId="{44296776-E91C-442B-BA11-E7CCDC4176AF}" destId="{679EE6AF-811D-47E0-A198-36BE77BFAC38}" srcOrd="1" destOrd="0" presId="urn:microsoft.com/office/officeart/2017/3/layout/DropPinTimeline"/>
    <dgm:cxn modelId="{CA4F0996-2D9D-47D6-A610-9451091A0233}" type="presParOf" srcId="{1AB61CCA-83E3-4F60-81DA-8E5C83F2C3EA}" destId="{B976CB49-B359-4420-9AB5-8273ADBB7432}" srcOrd="2" destOrd="0" presId="urn:microsoft.com/office/officeart/2017/3/layout/DropPinTimeline"/>
    <dgm:cxn modelId="{3B1CA798-11C7-4289-9D72-9F3EA1155283}" type="presParOf" srcId="{1AB61CCA-83E3-4F60-81DA-8E5C83F2C3EA}" destId="{21E10F3E-3E34-4F35-8EA1-598AE0CDB70D}" srcOrd="3" destOrd="0" presId="urn:microsoft.com/office/officeart/2017/3/layout/DropPinTimeline"/>
    <dgm:cxn modelId="{F0D2B0B8-D689-498E-AC2E-936F161399F1}" type="presParOf" srcId="{1AB61CCA-83E3-4F60-81DA-8E5C83F2C3EA}" destId="{51CCEE65-272E-45F4-BFA9-FA82F4BDEBE8}" srcOrd="4" destOrd="0" presId="urn:microsoft.com/office/officeart/2017/3/layout/DropPinTimeline"/>
    <dgm:cxn modelId="{109EB2C6-81FE-4310-A325-E1D9A426EC76}" type="presParOf" srcId="{1AB61CCA-83E3-4F60-81DA-8E5C83F2C3EA}" destId="{02D40CB7-9B95-4F45-8A1A-AF55E44405B3}" srcOrd="5" destOrd="0" presId="urn:microsoft.com/office/officeart/2017/3/layout/DropPinTimeline"/>
    <dgm:cxn modelId="{C950C6E4-1ED7-4D43-9D2A-0187EA2AAAAB}" type="presParOf" srcId="{9005EDE0-F26A-4D47-B15B-51978373385A}" destId="{CAD1C18A-AE64-44F4-91A6-F99BFA863304}" srcOrd="11" destOrd="0" presId="urn:microsoft.com/office/officeart/2017/3/layout/DropPinTimeline"/>
    <dgm:cxn modelId="{84010DE5-D282-4537-9752-B266DE79CCF8}" type="presParOf" srcId="{9005EDE0-F26A-4D47-B15B-51978373385A}" destId="{BF0918CE-B692-45A9-996A-9960E8EDE92A}" srcOrd="12" destOrd="0" presId="urn:microsoft.com/office/officeart/2017/3/layout/DropPinTimeline"/>
    <dgm:cxn modelId="{B0E6A205-FA11-4F24-89F6-FFE9D281D022}" type="presParOf" srcId="{BF0918CE-B692-45A9-996A-9960E8EDE92A}" destId="{E9073B75-9593-42B7-B667-FBCC7E971B8B}" srcOrd="0" destOrd="0" presId="urn:microsoft.com/office/officeart/2017/3/layout/DropPinTimeline"/>
    <dgm:cxn modelId="{33A0FFBE-88A5-4F06-8E60-240ECF3E469C}" type="presParOf" srcId="{BF0918CE-B692-45A9-996A-9960E8EDE92A}" destId="{2936E56D-8E6A-45D4-A7B3-6B35295EED4D}" srcOrd="1" destOrd="0" presId="urn:microsoft.com/office/officeart/2017/3/layout/DropPinTimeline"/>
    <dgm:cxn modelId="{B8D27409-C48C-4A19-923B-0499F8260A7D}" type="presParOf" srcId="{2936E56D-8E6A-45D4-A7B3-6B35295EED4D}" destId="{83AA0C88-E409-41F3-ABED-F63A5CE6069C}" srcOrd="0" destOrd="0" presId="urn:microsoft.com/office/officeart/2017/3/layout/DropPinTimeline"/>
    <dgm:cxn modelId="{CC34E8AB-84AA-41D6-9988-5F92F85EAE87}" type="presParOf" srcId="{2936E56D-8E6A-45D4-A7B3-6B35295EED4D}" destId="{ACF27B18-6997-4AD5-9FD7-05394CB795EE}" srcOrd="1" destOrd="0" presId="urn:microsoft.com/office/officeart/2017/3/layout/DropPinTimeline"/>
    <dgm:cxn modelId="{CDF1B081-ED99-4F6A-892F-6D33350D1C48}" type="presParOf" srcId="{BF0918CE-B692-45A9-996A-9960E8EDE92A}" destId="{D6EEA64E-7625-46DF-BAF0-725BB7001116}" srcOrd="2" destOrd="0" presId="urn:microsoft.com/office/officeart/2017/3/layout/DropPinTimeline"/>
    <dgm:cxn modelId="{DE1826BF-DF19-4744-9653-A7AC15635001}" type="presParOf" srcId="{BF0918CE-B692-45A9-996A-9960E8EDE92A}" destId="{4D1E1AFA-A9A8-4B1C-B6F0-50BD7CD80A6B}" srcOrd="3" destOrd="0" presId="urn:microsoft.com/office/officeart/2017/3/layout/DropPinTimeline"/>
    <dgm:cxn modelId="{2E40E291-64E8-477E-8C19-FB604C19101E}" type="presParOf" srcId="{BF0918CE-B692-45A9-996A-9960E8EDE92A}" destId="{B74EE17B-4417-4F9B-A115-78B10416C8E5}" srcOrd="4" destOrd="0" presId="urn:microsoft.com/office/officeart/2017/3/layout/DropPinTimeline"/>
    <dgm:cxn modelId="{26C64A60-715A-4D91-ACE5-94B97BDBB18A}" type="presParOf" srcId="{BF0918CE-B692-45A9-996A-9960E8EDE92A}" destId="{6C66AE26-1BAE-48F0-8919-C29086E2C491}"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9748383-1446-4CC3-A115-2693C1A0126C}"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042A2E6F-1B22-439D-82A9-E696E786AD95}">
      <dgm:prSet phldrT="[Text]"/>
      <dgm:spPr/>
      <dgm:t>
        <a:bodyPr/>
        <a:lstStyle/>
        <a:p>
          <a:r>
            <a:rPr lang="en-US"/>
            <a:t>Public Health Lead </a:t>
          </a:r>
        </a:p>
        <a:p>
          <a:r>
            <a:rPr lang="en-US"/>
            <a:t>J Casner</a:t>
          </a:r>
        </a:p>
      </dgm:t>
    </dgm:pt>
    <dgm:pt modelId="{567598E3-51DF-4571-9188-BC977149B50B}" type="parTrans" cxnId="{D34633C2-62E9-4D62-97B4-862FAD65C6AF}">
      <dgm:prSet/>
      <dgm:spPr/>
      <dgm:t>
        <a:bodyPr/>
        <a:lstStyle/>
        <a:p>
          <a:endParaRPr lang="en-US"/>
        </a:p>
      </dgm:t>
    </dgm:pt>
    <dgm:pt modelId="{1D402E8C-F483-4640-AADA-15461830FB37}" type="sibTrans" cxnId="{D34633C2-62E9-4D62-97B4-862FAD65C6AF}">
      <dgm:prSet/>
      <dgm:spPr/>
      <dgm:t>
        <a:bodyPr/>
        <a:lstStyle/>
        <a:p>
          <a:endParaRPr lang="en-US"/>
        </a:p>
      </dgm:t>
    </dgm:pt>
    <dgm:pt modelId="{9781B51E-4449-4CF2-878D-8CBB7EB4FE4C}" type="asst">
      <dgm:prSet phldrT="[Text]"/>
      <dgm:spPr/>
      <dgm:t>
        <a:bodyPr/>
        <a:lstStyle/>
        <a:p>
          <a:r>
            <a:rPr lang="en-US" dirty="0"/>
            <a:t>Medical Advisor</a:t>
          </a:r>
        </a:p>
        <a:p>
          <a:r>
            <a:rPr lang="en-US" i="1" dirty="0"/>
            <a:t>Dr. </a:t>
          </a:r>
          <a:r>
            <a:rPr lang="en-US" i="1" dirty="0" err="1"/>
            <a:t>O’Mahony</a:t>
          </a:r>
          <a:r>
            <a:rPr lang="en-US" dirty="0"/>
            <a:t> </a:t>
          </a:r>
        </a:p>
      </dgm:t>
    </dgm:pt>
    <dgm:pt modelId="{1DC6900B-4EF1-417E-B619-9214013B2BBA}" type="parTrans" cxnId="{DB4F38E8-FF98-4981-9D18-8D40A73521CD}">
      <dgm:prSet/>
      <dgm:spPr/>
      <dgm:t>
        <a:bodyPr/>
        <a:lstStyle/>
        <a:p>
          <a:endParaRPr lang="en-US"/>
        </a:p>
      </dgm:t>
    </dgm:pt>
    <dgm:pt modelId="{C17531F9-6933-4838-8D41-C7E10978D816}" type="sibTrans" cxnId="{DB4F38E8-FF98-4981-9D18-8D40A73521CD}">
      <dgm:prSet/>
      <dgm:spPr/>
      <dgm:t>
        <a:bodyPr/>
        <a:lstStyle/>
        <a:p>
          <a:endParaRPr lang="en-US"/>
        </a:p>
      </dgm:t>
    </dgm:pt>
    <dgm:pt modelId="{5AADBC42-7A4A-4CAD-80C6-E4446905B044}">
      <dgm:prSet phldrT="[Text]"/>
      <dgm:spPr/>
      <dgm:t>
        <a:bodyPr/>
        <a:lstStyle/>
        <a:p>
          <a:r>
            <a:rPr lang="en-US"/>
            <a:t>Vaccine Planning &amp; Dispensing</a:t>
          </a:r>
        </a:p>
        <a:p>
          <a:r>
            <a:rPr lang="en-US" i="1"/>
            <a:t>R Halt</a:t>
          </a:r>
        </a:p>
      </dgm:t>
    </dgm:pt>
    <dgm:pt modelId="{957F4222-7153-4901-AB8B-CC260B3B465D}" type="parTrans" cxnId="{7CA0F688-7C9C-4C9C-BB18-353ED1B491D1}">
      <dgm:prSet/>
      <dgm:spPr/>
      <dgm:t>
        <a:bodyPr/>
        <a:lstStyle/>
        <a:p>
          <a:endParaRPr lang="en-US"/>
        </a:p>
      </dgm:t>
    </dgm:pt>
    <dgm:pt modelId="{55A4C6B7-053E-4DDC-AC37-129424B74DD2}" type="sibTrans" cxnId="{7CA0F688-7C9C-4C9C-BB18-353ED1B491D1}">
      <dgm:prSet/>
      <dgm:spPr/>
      <dgm:t>
        <a:bodyPr/>
        <a:lstStyle/>
        <a:p>
          <a:endParaRPr lang="en-US"/>
        </a:p>
      </dgm:t>
    </dgm:pt>
    <dgm:pt modelId="{C033336A-5C8C-4866-BE60-E9B0BD1C1C2B}" type="asst">
      <dgm:prSet/>
      <dgm:spPr/>
      <dgm:t>
        <a:bodyPr/>
        <a:lstStyle/>
        <a:p>
          <a:r>
            <a:rPr lang="en-US"/>
            <a:t>External Affairs</a:t>
          </a:r>
        </a:p>
        <a:p>
          <a:r>
            <a:rPr lang="en-US" i="1"/>
            <a:t>R Halt</a:t>
          </a:r>
        </a:p>
      </dgm:t>
    </dgm:pt>
    <dgm:pt modelId="{2AF7F988-21A4-4818-BD55-965E7E2C22A7}" type="parTrans" cxnId="{03352207-730C-4FDF-B5F5-C96870966AA1}">
      <dgm:prSet/>
      <dgm:spPr/>
      <dgm:t>
        <a:bodyPr/>
        <a:lstStyle/>
        <a:p>
          <a:endParaRPr lang="en-US"/>
        </a:p>
      </dgm:t>
    </dgm:pt>
    <dgm:pt modelId="{40C2F98B-A9C7-4625-A5AA-1F374A752AAE}" type="sibTrans" cxnId="{03352207-730C-4FDF-B5F5-C96870966AA1}">
      <dgm:prSet/>
      <dgm:spPr/>
      <dgm:t>
        <a:bodyPr/>
        <a:lstStyle/>
        <a:p>
          <a:endParaRPr lang="en-US"/>
        </a:p>
      </dgm:t>
    </dgm:pt>
    <dgm:pt modelId="{0D881B85-9F7A-46FE-8ADB-38AF136993BB}">
      <dgm:prSet/>
      <dgm:spPr/>
      <dgm:t>
        <a:bodyPr/>
        <a:lstStyle/>
        <a:p>
          <a:r>
            <a:rPr lang="en-US"/>
            <a:t>Vaccine Planning</a:t>
          </a:r>
        </a:p>
        <a:p>
          <a:r>
            <a:rPr lang="en-US" i="1"/>
            <a:t>L. Devlin</a:t>
          </a:r>
        </a:p>
      </dgm:t>
    </dgm:pt>
    <dgm:pt modelId="{881A90EE-0CB0-4D85-BDFD-0E45A56FA6D8}" type="parTrans" cxnId="{396B84A0-8E8B-45B5-96F1-FB11BFA3CDEA}">
      <dgm:prSet/>
      <dgm:spPr/>
      <dgm:t>
        <a:bodyPr/>
        <a:lstStyle/>
        <a:p>
          <a:endParaRPr lang="en-US"/>
        </a:p>
      </dgm:t>
    </dgm:pt>
    <dgm:pt modelId="{4202218D-C001-4DF3-939A-F8C39FC89B81}" type="sibTrans" cxnId="{396B84A0-8E8B-45B5-96F1-FB11BFA3CDEA}">
      <dgm:prSet/>
      <dgm:spPr/>
      <dgm:t>
        <a:bodyPr/>
        <a:lstStyle/>
        <a:p>
          <a:endParaRPr lang="en-US"/>
        </a:p>
      </dgm:t>
    </dgm:pt>
    <dgm:pt modelId="{63D464D0-4E42-4CFD-A126-C9444FE4FA50}">
      <dgm:prSet/>
      <dgm:spPr/>
      <dgm:t>
        <a:bodyPr/>
        <a:lstStyle/>
        <a:p>
          <a:r>
            <a:rPr lang="en-US"/>
            <a:t>Logistics</a:t>
          </a:r>
        </a:p>
        <a:p>
          <a:r>
            <a:rPr lang="en-US" i="1"/>
            <a:t>T Morgan</a:t>
          </a:r>
        </a:p>
      </dgm:t>
    </dgm:pt>
    <dgm:pt modelId="{E7446E94-309C-4B46-865D-D0FA4E0AEABC}" type="parTrans" cxnId="{1E757C9B-70A1-402C-A17E-853057C07AF4}">
      <dgm:prSet/>
      <dgm:spPr/>
      <dgm:t>
        <a:bodyPr/>
        <a:lstStyle/>
        <a:p>
          <a:endParaRPr lang="en-US"/>
        </a:p>
      </dgm:t>
    </dgm:pt>
    <dgm:pt modelId="{66F436D0-D0E9-4AA4-A3FB-A9DF934A479C}" type="sibTrans" cxnId="{1E757C9B-70A1-402C-A17E-853057C07AF4}">
      <dgm:prSet/>
      <dgm:spPr/>
      <dgm:t>
        <a:bodyPr/>
        <a:lstStyle/>
        <a:p>
          <a:endParaRPr lang="en-US"/>
        </a:p>
      </dgm:t>
    </dgm:pt>
    <dgm:pt modelId="{8862F22F-D32A-4B0A-AFD0-48A140A02566}">
      <dgm:prSet/>
      <dgm:spPr/>
      <dgm:t>
        <a:bodyPr/>
        <a:lstStyle/>
        <a:p>
          <a:r>
            <a:rPr lang="en-US"/>
            <a:t>Operations</a:t>
          </a:r>
        </a:p>
        <a:p>
          <a:r>
            <a:rPr lang="en-US" i="1"/>
            <a:t>E Kline </a:t>
          </a:r>
        </a:p>
      </dgm:t>
    </dgm:pt>
    <dgm:pt modelId="{2C3A5BC8-292A-4B0C-912A-BEB4CDAC6B3F}" type="parTrans" cxnId="{1F1058BC-7D19-4BDD-91B5-90A553ED5B7D}">
      <dgm:prSet/>
      <dgm:spPr/>
      <dgm:t>
        <a:bodyPr/>
        <a:lstStyle/>
        <a:p>
          <a:endParaRPr lang="en-US"/>
        </a:p>
      </dgm:t>
    </dgm:pt>
    <dgm:pt modelId="{BB0F4634-6AD1-47BD-AA91-EDADB0124824}" type="sibTrans" cxnId="{1F1058BC-7D19-4BDD-91B5-90A553ED5B7D}">
      <dgm:prSet/>
      <dgm:spPr/>
      <dgm:t>
        <a:bodyPr/>
        <a:lstStyle/>
        <a:p>
          <a:endParaRPr lang="en-US"/>
        </a:p>
      </dgm:t>
    </dgm:pt>
    <dgm:pt modelId="{C2E3F370-E6BC-46E3-B55B-16844BFBD8B3}">
      <dgm:prSet/>
      <dgm:spPr/>
      <dgm:t>
        <a:bodyPr/>
        <a:lstStyle/>
        <a:p>
          <a:r>
            <a:rPr lang="en-US"/>
            <a:t>Communications</a:t>
          </a:r>
        </a:p>
        <a:p>
          <a:r>
            <a:rPr lang="en-US" i="1"/>
            <a:t>A Marofsky</a:t>
          </a:r>
        </a:p>
      </dgm:t>
    </dgm:pt>
    <dgm:pt modelId="{D205E4D8-F8FC-4113-BC62-4D8F3D50694E}" type="parTrans" cxnId="{4A88C2AD-2048-4AEC-8806-ADDDB90783D0}">
      <dgm:prSet/>
      <dgm:spPr/>
      <dgm:t>
        <a:bodyPr/>
        <a:lstStyle/>
        <a:p>
          <a:endParaRPr lang="en-US"/>
        </a:p>
      </dgm:t>
    </dgm:pt>
    <dgm:pt modelId="{B07CB643-1575-4AC1-9E79-017005751890}" type="sibTrans" cxnId="{4A88C2AD-2048-4AEC-8806-ADDDB90783D0}">
      <dgm:prSet/>
      <dgm:spPr/>
      <dgm:t>
        <a:bodyPr/>
        <a:lstStyle/>
        <a:p>
          <a:endParaRPr lang="en-US"/>
        </a:p>
      </dgm:t>
    </dgm:pt>
    <dgm:pt modelId="{25E80646-A578-4611-8D71-C62C3A74CA40}">
      <dgm:prSet/>
      <dgm:spPr/>
      <dgm:t>
        <a:bodyPr/>
        <a:lstStyle/>
        <a:p>
          <a:r>
            <a:rPr lang="en-US"/>
            <a:t>Stakeholder Communications</a:t>
          </a:r>
        </a:p>
        <a:p>
          <a:r>
            <a:rPr lang="en-US" i="1"/>
            <a:t>R Halt</a:t>
          </a:r>
        </a:p>
      </dgm:t>
    </dgm:pt>
    <dgm:pt modelId="{D5FF88D8-9544-4644-BD0E-BDA6D898681F}" type="parTrans" cxnId="{E26401F5-DD5B-410B-B16D-812CDE4A3BD2}">
      <dgm:prSet/>
      <dgm:spPr/>
      <dgm:t>
        <a:bodyPr/>
        <a:lstStyle/>
        <a:p>
          <a:endParaRPr lang="en-US"/>
        </a:p>
      </dgm:t>
    </dgm:pt>
    <dgm:pt modelId="{37A7F497-583C-4EA6-8FA2-9A11FAA0F260}" type="sibTrans" cxnId="{E26401F5-DD5B-410B-B16D-812CDE4A3BD2}">
      <dgm:prSet/>
      <dgm:spPr/>
      <dgm:t>
        <a:bodyPr/>
        <a:lstStyle/>
        <a:p>
          <a:endParaRPr lang="en-US"/>
        </a:p>
      </dgm:t>
    </dgm:pt>
    <dgm:pt modelId="{C2979479-9516-4D0D-8CEE-7F68F4F3E18A}">
      <dgm:prSet/>
      <dgm:spPr/>
      <dgm:t>
        <a:bodyPr/>
        <a:lstStyle/>
        <a:p>
          <a:r>
            <a:rPr lang="en-US"/>
            <a:t>Public Information</a:t>
          </a:r>
        </a:p>
        <a:p>
          <a:r>
            <a:rPr lang="en-US" i="1"/>
            <a:t>A Marofsky</a:t>
          </a:r>
        </a:p>
      </dgm:t>
    </dgm:pt>
    <dgm:pt modelId="{93E1B54F-C073-4B65-9D6D-ABFA05B562A3}" type="parTrans" cxnId="{5159BAD5-8F68-43AA-AAE0-52E132877F47}">
      <dgm:prSet/>
      <dgm:spPr/>
      <dgm:t>
        <a:bodyPr/>
        <a:lstStyle/>
        <a:p>
          <a:endParaRPr lang="en-US"/>
        </a:p>
      </dgm:t>
    </dgm:pt>
    <dgm:pt modelId="{25B5FF78-D9D1-49A3-A08B-A10EC4DE5798}" type="sibTrans" cxnId="{5159BAD5-8F68-43AA-AAE0-52E132877F47}">
      <dgm:prSet/>
      <dgm:spPr/>
      <dgm:t>
        <a:bodyPr/>
        <a:lstStyle/>
        <a:p>
          <a:endParaRPr lang="en-US"/>
        </a:p>
      </dgm:t>
    </dgm:pt>
    <dgm:pt modelId="{1D24668A-FD47-4AC0-9A22-284E6CB78A05}">
      <dgm:prSet/>
      <dgm:spPr/>
      <dgm:t>
        <a:bodyPr/>
        <a:lstStyle/>
        <a:p>
          <a:r>
            <a:rPr lang="en-US"/>
            <a:t>SOP Documentation</a:t>
          </a:r>
        </a:p>
        <a:p>
          <a:r>
            <a:rPr lang="en-US" i="1"/>
            <a:t>E Kline</a:t>
          </a:r>
        </a:p>
      </dgm:t>
    </dgm:pt>
    <dgm:pt modelId="{D61AE02F-2FEA-4390-86ED-7A1A90E1F123}" type="parTrans" cxnId="{A277A2B9-DF93-4E85-BCE2-F440D9D0283F}">
      <dgm:prSet/>
      <dgm:spPr/>
      <dgm:t>
        <a:bodyPr/>
        <a:lstStyle/>
        <a:p>
          <a:endParaRPr lang="en-US"/>
        </a:p>
      </dgm:t>
    </dgm:pt>
    <dgm:pt modelId="{AF2748BB-2A76-4865-B5C9-FB50720987C6}" type="sibTrans" cxnId="{A277A2B9-DF93-4E85-BCE2-F440D9D0283F}">
      <dgm:prSet/>
      <dgm:spPr/>
      <dgm:t>
        <a:bodyPr/>
        <a:lstStyle/>
        <a:p>
          <a:endParaRPr lang="en-US"/>
        </a:p>
      </dgm:t>
    </dgm:pt>
    <dgm:pt modelId="{8E5AF5F3-99D9-4E74-9D3B-59EEB23E9079}">
      <dgm:prSet/>
      <dgm:spPr/>
      <dgm:t>
        <a:bodyPr/>
        <a:lstStyle/>
        <a:p>
          <a:r>
            <a:rPr lang="en-US"/>
            <a:t>Clinical</a:t>
          </a:r>
        </a:p>
        <a:p>
          <a:r>
            <a:rPr lang="en-US" i="1"/>
            <a:t>C. Sullivan</a:t>
          </a:r>
        </a:p>
      </dgm:t>
    </dgm:pt>
    <dgm:pt modelId="{ACFF0359-432E-496D-AB4F-655D85B5858D}" type="parTrans" cxnId="{58DC72A7-91B4-4028-A60A-ABF7370FE609}">
      <dgm:prSet/>
      <dgm:spPr/>
      <dgm:t>
        <a:bodyPr/>
        <a:lstStyle/>
        <a:p>
          <a:endParaRPr lang="en-US"/>
        </a:p>
      </dgm:t>
    </dgm:pt>
    <dgm:pt modelId="{04FD669D-EFC9-4BE7-8DC8-FF0E6F9494DA}" type="sibTrans" cxnId="{58DC72A7-91B4-4028-A60A-ABF7370FE609}">
      <dgm:prSet/>
      <dgm:spPr/>
      <dgm:t>
        <a:bodyPr/>
        <a:lstStyle/>
        <a:p>
          <a:endParaRPr lang="en-US"/>
        </a:p>
      </dgm:t>
    </dgm:pt>
    <dgm:pt modelId="{FBBBBA9A-BB89-44E1-AD02-5B04025BDBDF}">
      <dgm:prSet/>
      <dgm:spPr/>
      <dgm:t>
        <a:bodyPr/>
        <a:lstStyle/>
        <a:p>
          <a:r>
            <a:rPr lang="en-US"/>
            <a:t>Electronic Platform</a:t>
          </a:r>
        </a:p>
        <a:p>
          <a:r>
            <a:rPr lang="en-US" i="1"/>
            <a:t>F Bilotta</a:t>
          </a:r>
        </a:p>
      </dgm:t>
    </dgm:pt>
    <dgm:pt modelId="{49CB4C84-1E8D-411F-8B82-F11DA1D2BFCE}" type="parTrans" cxnId="{5E93CA59-BB45-41A6-B7A6-BE2A8FCDC6A9}">
      <dgm:prSet/>
      <dgm:spPr/>
      <dgm:t>
        <a:bodyPr/>
        <a:lstStyle/>
        <a:p>
          <a:endParaRPr lang="en-US"/>
        </a:p>
      </dgm:t>
    </dgm:pt>
    <dgm:pt modelId="{29A5EBD0-E784-4DED-A76A-0020D03D893C}" type="sibTrans" cxnId="{5E93CA59-BB45-41A6-B7A6-BE2A8FCDC6A9}">
      <dgm:prSet/>
      <dgm:spPr/>
      <dgm:t>
        <a:bodyPr/>
        <a:lstStyle/>
        <a:p>
          <a:endParaRPr lang="en-US"/>
        </a:p>
      </dgm:t>
    </dgm:pt>
    <dgm:pt modelId="{C9AF4353-9AB6-446D-8EC3-80A70226BC06}">
      <dgm:prSet/>
      <dgm:spPr/>
      <dgm:t>
        <a:bodyPr/>
        <a:lstStyle/>
        <a:p>
          <a:r>
            <a:rPr lang="en-US"/>
            <a:t>Data</a:t>
          </a:r>
        </a:p>
        <a:p>
          <a:r>
            <a:rPr lang="en-US" i="1"/>
            <a:t>D Kohler</a:t>
          </a:r>
        </a:p>
      </dgm:t>
    </dgm:pt>
    <dgm:pt modelId="{E8C91A97-F62A-46D2-A4AD-4C53B5CC1A08}" type="parTrans" cxnId="{E60545DF-2961-47D1-AD53-77AC7A73E2EA}">
      <dgm:prSet/>
      <dgm:spPr/>
      <dgm:t>
        <a:bodyPr/>
        <a:lstStyle/>
        <a:p>
          <a:endParaRPr lang="en-US"/>
        </a:p>
      </dgm:t>
    </dgm:pt>
    <dgm:pt modelId="{F31E4094-362A-46D8-97E2-A3EC7AFA032C}" type="sibTrans" cxnId="{E60545DF-2961-47D1-AD53-77AC7A73E2EA}">
      <dgm:prSet/>
      <dgm:spPr/>
      <dgm:t>
        <a:bodyPr/>
        <a:lstStyle/>
        <a:p>
          <a:endParaRPr lang="en-US"/>
        </a:p>
      </dgm:t>
    </dgm:pt>
    <dgm:pt modelId="{6366E4A2-51B6-44B3-94F9-18BF140130C8}">
      <dgm:prSet/>
      <dgm:spPr/>
      <dgm:t>
        <a:bodyPr/>
        <a:lstStyle/>
        <a:p>
          <a:r>
            <a:rPr lang="en-US"/>
            <a:t>Site Selection</a:t>
          </a:r>
        </a:p>
        <a:p>
          <a:r>
            <a:rPr lang="en-US" i="1"/>
            <a:t>L Devlin</a:t>
          </a:r>
        </a:p>
      </dgm:t>
    </dgm:pt>
    <dgm:pt modelId="{87BDD3A5-7FB1-4070-AED5-0922C31C95BF}" type="parTrans" cxnId="{5327484F-90A5-4101-AE4E-3EC20D138790}">
      <dgm:prSet/>
      <dgm:spPr/>
      <dgm:t>
        <a:bodyPr/>
        <a:lstStyle/>
        <a:p>
          <a:endParaRPr lang="en-US"/>
        </a:p>
      </dgm:t>
    </dgm:pt>
    <dgm:pt modelId="{FC68815A-5E39-47D4-8499-8AA9985C9233}" type="sibTrans" cxnId="{5327484F-90A5-4101-AE4E-3EC20D138790}">
      <dgm:prSet/>
      <dgm:spPr/>
      <dgm:t>
        <a:bodyPr/>
        <a:lstStyle/>
        <a:p>
          <a:endParaRPr lang="en-US"/>
        </a:p>
      </dgm:t>
    </dgm:pt>
    <dgm:pt modelId="{02062F77-D7CF-4369-857B-C8583B902324}">
      <dgm:prSet/>
      <dgm:spPr/>
      <dgm:t>
        <a:bodyPr/>
        <a:lstStyle/>
        <a:p>
          <a:r>
            <a:rPr lang="en-US"/>
            <a:t>Vaccine Suppy Acquisition</a:t>
          </a:r>
        </a:p>
        <a:p>
          <a:r>
            <a:rPr lang="en-US" i="1"/>
            <a:t>L. Devlin </a:t>
          </a:r>
        </a:p>
      </dgm:t>
    </dgm:pt>
    <dgm:pt modelId="{50ADA9B4-B796-4166-A682-8009A4888ACF}" type="parTrans" cxnId="{8F46D874-18CB-479F-8864-B96D3B70DDF7}">
      <dgm:prSet/>
      <dgm:spPr/>
      <dgm:t>
        <a:bodyPr/>
        <a:lstStyle/>
        <a:p>
          <a:endParaRPr lang="en-US"/>
        </a:p>
      </dgm:t>
    </dgm:pt>
    <dgm:pt modelId="{BE375F8B-C1BA-4D4B-87A8-0EA9BC04F776}" type="sibTrans" cxnId="{8F46D874-18CB-479F-8864-B96D3B70DDF7}">
      <dgm:prSet/>
      <dgm:spPr/>
      <dgm:t>
        <a:bodyPr/>
        <a:lstStyle/>
        <a:p>
          <a:endParaRPr lang="en-US"/>
        </a:p>
      </dgm:t>
    </dgm:pt>
    <dgm:pt modelId="{DF555AD1-51FD-49A9-84C1-55A9EE45184A}">
      <dgm:prSet/>
      <dgm:spPr/>
      <dgm:t>
        <a:bodyPr/>
        <a:lstStyle/>
        <a:p>
          <a:r>
            <a:rPr lang="en-US"/>
            <a:t>Vaccine Supply Distribution </a:t>
          </a:r>
        </a:p>
        <a:p>
          <a:r>
            <a:rPr lang="en-US" i="1"/>
            <a:t>T Morgan</a:t>
          </a:r>
        </a:p>
      </dgm:t>
    </dgm:pt>
    <dgm:pt modelId="{3BA68D70-DB0A-462B-B6F7-25ABD49C740A}" type="parTrans" cxnId="{6093DB71-745A-40BC-98B1-35DD442A67C3}">
      <dgm:prSet/>
      <dgm:spPr/>
      <dgm:t>
        <a:bodyPr/>
        <a:lstStyle/>
        <a:p>
          <a:endParaRPr lang="en-US"/>
        </a:p>
      </dgm:t>
    </dgm:pt>
    <dgm:pt modelId="{03553F1F-EAE7-4E82-860D-53D82239F302}" type="sibTrans" cxnId="{6093DB71-745A-40BC-98B1-35DD442A67C3}">
      <dgm:prSet/>
      <dgm:spPr/>
      <dgm:t>
        <a:bodyPr/>
        <a:lstStyle/>
        <a:p>
          <a:endParaRPr lang="en-US"/>
        </a:p>
      </dgm:t>
    </dgm:pt>
    <dgm:pt modelId="{26287EE3-0161-486F-AE01-234EE7244C5A}">
      <dgm:prSet/>
      <dgm:spPr/>
      <dgm:t>
        <a:bodyPr/>
        <a:lstStyle/>
        <a:p>
          <a:r>
            <a:rPr lang="en-US"/>
            <a:t>Dispensing</a:t>
          </a:r>
        </a:p>
        <a:p>
          <a:r>
            <a:rPr lang="en-US" i="1"/>
            <a:t>E Kline</a:t>
          </a:r>
        </a:p>
      </dgm:t>
    </dgm:pt>
    <dgm:pt modelId="{6B31D8B7-1279-4868-8C79-EFD9578C44B7}" type="parTrans" cxnId="{E4839E41-8C03-4C87-9745-9EC57B6E3B84}">
      <dgm:prSet/>
      <dgm:spPr/>
      <dgm:t>
        <a:bodyPr/>
        <a:lstStyle/>
        <a:p>
          <a:endParaRPr lang="en-US"/>
        </a:p>
      </dgm:t>
    </dgm:pt>
    <dgm:pt modelId="{FDFF1129-41A7-40EB-B54D-307685CA2C3B}" type="sibTrans" cxnId="{E4839E41-8C03-4C87-9745-9EC57B6E3B84}">
      <dgm:prSet/>
      <dgm:spPr/>
      <dgm:t>
        <a:bodyPr/>
        <a:lstStyle/>
        <a:p>
          <a:endParaRPr lang="en-US"/>
        </a:p>
      </dgm:t>
    </dgm:pt>
    <dgm:pt modelId="{BDC95F18-237C-472D-A736-BC6263765438}" type="asst">
      <dgm:prSet/>
      <dgm:spPr/>
      <dgm:t>
        <a:bodyPr/>
        <a:lstStyle/>
        <a:p>
          <a:r>
            <a:rPr lang="en-US"/>
            <a:t>Administrative Support</a:t>
          </a:r>
        </a:p>
        <a:p>
          <a:r>
            <a:rPr lang="en-US" i="1"/>
            <a:t>Pending</a:t>
          </a:r>
        </a:p>
      </dgm:t>
    </dgm:pt>
    <dgm:pt modelId="{43A17CC5-8147-4608-BCF4-BA619659040D}" type="parTrans" cxnId="{4DDC5C53-F00F-47E8-AE5E-5681FDC84D7C}">
      <dgm:prSet/>
      <dgm:spPr/>
      <dgm:t>
        <a:bodyPr/>
        <a:lstStyle/>
        <a:p>
          <a:endParaRPr lang="en-US"/>
        </a:p>
      </dgm:t>
    </dgm:pt>
    <dgm:pt modelId="{AC9AC9FB-C815-47CB-967F-4456504C2E5D}" type="sibTrans" cxnId="{4DDC5C53-F00F-47E8-AE5E-5681FDC84D7C}">
      <dgm:prSet/>
      <dgm:spPr/>
      <dgm:t>
        <a:bodyPr/>
        <a:lstStyle/>
        <a:p>
          <a:endParaRPr lang="en-US"/>
        </a:p>
      </dgm:t>
    </dgm:pt>
    <dgm:pt modelId="{C2F16AA6-44BC-48CC-A0E8-CC4BEDC80539}" type="asst">
      <dgm:prSet/>
      <dgm:spPr/>
      <dgm:t>
        <a:bodyPr/>
        <a:lstStyle/>
        <a:p>
          <a:r>
            <a:rPr lang="en-US"/>
            <a:t>DES Liaison</a:t>
          </a:r>
        </a:p>
        <a:p>
          <a:r>
            <a:rPr lang="en-US" i="1"/>
            <a:t>T Boyce</a:t>
          </a:r>
        </a:p>
      </dgm:t>
    </dgm:pt>
    <dgm:pt modelId="{26E3E8E5-8A7E-47AF-8457-88561A6BF687}" type="parTrans" cxnId="{4ADABE64-CBF2-402E-AFBE-81FAF50A79F8}">
      <dgm:prSet/>
      <dgm:spPr/>
      <dgm:t>
        <a:bodyPr/>
        <a:lstStyle/>
        <a:p>
          <a:endParaRPr lang="en-US"/>
        </a:p>
      </dgm:t>
    </dgm:pt>
    <dgm:pt modelId="{DB6BC04E-F170-4876-8641-3D207B532B3A}" type="sibTrans" cxnId="{4ADABE64-CBF2-402E-AFBE-81FAF50A79F8}">
      <dgm:prSet/>
      <dgm:spPr/>
      <dgm:t>
        <a:bodyPr/>
        <a:lstStyle/>
        <a:p>
          <a:endParaRPr lang="en-US"/>
        </a:p>
      </dgm:t>
    </dgm:pt>
    <dgm:pt modelId="{1AA74C30-3FB5-4B7C-9C4E-2403D34BDBC6}" type="pres">
      <dgm:prSet presAssocID="{59748383-1446-4CC3-A115-2693C1A0126C}" presName="hierChild1" presStyleCnt="0">
        <dgm:presLayoutVars>
          <dgm:orgChart val="1"/>
          <dgm:chPref val="1"/>
          <dgm:dir/>
          <dgm:animOne val="branch"/>
          <dgm:animLvl val="lvl"/>
          <dgm:resizeHandles/>
        </dgm:presLayoutVars>
      </dgm:prSet>
      <dgm:spPr/>
    </dgm:pt>
    <dgm:pt modelId="{1F88A329-FBF1-4887-9E4B-65818E0AAE12}" type="pres">
      <dgm:prSet presAssocID="{042A2E6F-1B22-439D-82A9-E696E786AD95}" presName="hierRoot1" presStyleCnt="0">
        <dgm:presLayoutVars>
          <dgm:hierBranch val="init"/>
        </dgm:presLayoutVars>
      </dgm:prSet>
      <dgm:spPr/>
    </dgm:pt>
    <dgm:pt modelId="{FB2BA0A3-E510-4967-AF76-20A5C843843E}" type="pres">
      <dgm:prSet presAssocID="{042A2E6F-1B22-439D-82A9-E696E786AD95}" presName="rootComposite1" presStyleCnt="0"/>
      <dgm:spPr/>
    </dgm:pt>
    <dgm:pt modelId="{8D6072ED-D172-440A-BCAD-0CF8E9DE9A5D}" type="pres">
      <dgm:prSet presAssocID="{042A2E6F-1B22-439D-82A9-E696E786AD95}" presName="rootText1" presStyleLbl="node0" presStyleIdx="0" presStyleCnt="1">
        <dgm:presLayoutVars>
          <dgm:chPref val="3"/>
        </dgm:presLayoutVars>
      </dgm:prSet>
      <dgm:spPr/>
    </dgm:pt>
    <dgm:pt modelId="{C7DB3641-FC4E-418F-A5D7-BAEA2D7DE16B}" type="pres">
      <dgm:prSet presAssocID="{042A2E6F-1B22-439D-82A9-E696E786AD95}" presName="rootConnector1" presStyleLbl="node1" presStyleIdx="0" presStyleCnt="0"/>
      <dgm:spPr/>
    </dgm:pt>
    <dgm:pt modelId="{292FFA61-02BD-4216-9F31-7E90AC086D09}" type="pres">
      <dgm:prSet presAssocID="{042A2E6F-1B22-439D-82A9-E696E786AD95}" presName="hierChild2" presStyleCnt="0"/>
      <dgm:spPr/>
    </dgm:pt>
    <dgm:pt modelId="{1261D87A-D879-4865-91A3-912D7F798465}" type="pres">
      <dgm:prSet presAssocID="{957F4222-7153-4901-AB8B-CC260B3B465D}" presName="Name37" presStyleLbl="parChTrans1D2" presStyleIdx="0" presStyleCnt="3"/>
      <dgm:spPr/>
    </dgm:pt>
    <dgm:pt modelId="{30EAB890-C127-4E8B-9128-489BB61D3A38}" type="pres">
      <dgm:prSet presAssocID="{5AADBC42-7A4A-4CAD-80C6-E4446905B044}" presName="hierRoot2" presStyleCnt="0">
        <dgm:presLayoutVars>
          <dgm:hierBranch/>
        </dgm:presLayoutVars>
      </dgm:prSet>
      <dgm:spPr/>
    </dgm:pt>
    <dgm:pt modelId="{098FE138-8459-4531-A57C-4D759FD916DD}" type="pres">
      <dgm:prSet presAssocID="{5AADBC42-7A4A-4CAD-80C6-E4446905B044}" presName="rootComposite" presStyleCnt="0"/>
      <dgm:spPr/>
    </dgm:pt>
    <dgm:pt modelId="{61546A59-17D6-44D9-8CC8-954F41D951F6}" type="pres">
      <dgm:prSet presAssocID="{5AADBC42-7A4A-4CAD-80C6-E4446905B044}" presName="rootText" presStyleLbl="node2" presStyleIdx="0" presStyleCnt="1">
        <dgm:presLayoutVars>
          <dgm:chPref val="3"/>
        </dgm:presLayoutVars>
      </dgm:prSet>
      <dgm:spPr/>
    </dgm:pt>
    <dgm:pt modelId="{1D775E66-EF58-4B0D-AFA2-3E277D988190}" type="pres">
      <dgm:prSet presAssocID="{5AADBC42-7A4A-4CAD-80C6-E4446905B044}" presName="rootConnector" presStyleLbl="node2" presStyleIdx="0" presStyleCnt="1"/>
      <dgm:spPr/>
    </dgm:pt>
    <dgm:pt modelId="{45E3EF7A-1C01-472C-A55C-97AE5300E9F0}" type="pres">
      <dgm:prSet presAssocID="{5AADBC42-7A4A-4CAD-80C6-E4446905B044}" presName="hierChild4" presStyleCnt="0"/>
      <dgm:spPr/>
    </dgm:pt>
    <dgm:pt modelId="{744F4FB4-EBEF-42F8-B3CA-7BB198230541}" type="pres">
      <dgm:prSet presAssocID="{881A90EE-0CB0-4D85-BDFD-0E45A56FA6D8}" presName="Name35" presStyleLbl="parChTrans1D3" presStyleIdx="0" presStyleCnt="6"/>
      <dgm:spPr/>
    </dgm:pt>
    <dgm:pt modelId="{C30D5470-713F-44BA-A917-222448D46033}" type="pres">
      <dgm:prSet presAssocID="{0D881B85-9F7A-46FE-8ADB-38AF136993BB}" presName="hierRoot2" presStyleCnt="0">
        <dgm:presLayoutVars>
          <dgm:hierBranch val="hang"/>
        </dgm:presLayoutVars>
      </dgm:prSet>
      <dgm:spPr/>
    </dgm:pt>
    <dgm:pt modelId="{61BC026B-F014-462F-8167-5818828291CC}" type="pres">
      <dgm:prSet presAssocID="{0D881B85-9F7A-46FE-8ADB-38AF136993BB}" presName="rootComposite" presStyleCnt="0"/>
      <dgm:spPr/>
    </dgm:pt>
    <dgm:pt modelId="{3C17B4A8-CCBA-493F-A5B3-F56C182379F2}" type="pres">
      <dgm:prSet presAssocID="{0D881B85-9F7A-46FE-8ADB-38AF136993BB}" presName="rootText" presStyleLbl="node3" presStyleIdx="0" presStyleCnt="4">
        <dgm:presLayoutVars>
          <dgm:chPref val="3"/>
        </dgm:presLayoutVars>
      </dgm:prSet>
      <dgm:spPr/>
    </dgm:pt>
    <dgm:pt modelId="{1F60358D-C783-40B0-AF5D-38B560A0E389}" type="pres">
      <dgm:prSet presAssocID="{0D881B85-9F7A-46FE-8ADB-38AF136993BB}" presName="rootConnector" presStyleLbl="node3" presStyleIdx="0" presStyleCnt="4"/>
      <dgm:spPr/>
    </dgm:pt>
    <dgm:pt modelId="{B3BBC8DB-5423-4C7A-9441-905C6DFF9B3C}" type="pres">
      <dgm:prSet presAssocID="{0D881B85-9F7A-46FE-8ADB-38AF136993BB}" presName="hierChild4" presStyleCnt="0"/>
      <dgm:spPr/>
    </dgm:pt>
    <dgm:pt modelId="{50573556-E0E8-45A2-8DEC-235D9193EB53}" type="pres">
      <dgm:prSet presAssocID="{ACFF0359-432E-496D-AB4F-655D85B5858D}" presName="Name48" presStyleLbl="parChTrans1D4" presStyleIdx="0" presStyleCnt="10"/>
      <dgm:spPr/>
    </dgm:pt>
    <dgm:pt modelId="{0CBE3771-F735-42CE-9A32-111AF22221CC}" type="pres">
      <dgm:prSet presAssocID="{8E5AF5F3-99D9-4E74-9D3B-59EEB23E9079}" presName="hierRoot2" presStyleCnt="0">
        <dgm:presLayoutVars>
          <dgm:hierBranch val="init"/>
        </dgm:presLayoutVars>
      </dgm:prSet>
      <dgm:spPr/>
    </dgm:pt>
    <dgm:pt modelId="{B7BE6D1A-4F71-4437-8DC9-03C19996BEB0}" type="pres">
      <dgm:prSet presAssocID="{8E5AF5F3-99D9-4E74-9D3B-59EEB23E9079}" presName="rootComposite" presStyleCnt="0"/>
      <dgm:spPr/>
    </dgm:pt>
    <dgm:pt modelId="{4DA57AD7-353D-4887-97E3-E0C5D7783B64}" type="pres">
      <dgm:prSet presAssocID="{8E5AF5F3-99D9-4E74-9D3B-59EEB23E9079}" presName="rootText" presStyleLbl="node4" presStyleIdx="0" presStyleCnt="10">
        <dgm:presLayoutVars>
          <dgm:chPref val="3"/>
        </dgm:presLayoutVars>
      </dgm:prSet>
      <dgm:spPr/>
    </dgm:pt>
    <dgm:pt modelId="{C3033ED1-4664-4874-B125-B23973F925CD}" type="pres">
      <dgm:prSet presAssocID="{8E5AF5F3-99D9-4E74-9D3B-59EEB23E9079}" presName="rootConnector" presStyleLbl="node4" presStyleIdx="0" presStyleCnt="10"/>
      <dgm:spPr/>
    </dgm:pt>
    <dgm:pt modelId="{8A159019-577A-45FD-92DA-76FB2E663497}" type="pres">
      <dgm:prSet presAssocID="{8E5AF5F3-99D9-4E74-9D3B-59EEB23E9079}" presName="hierChild4" presStyleCnt="0"/>
      <dgm:spPr/>
    </dgm:pt>
    <dgm:pt modelId="{3CFE303D-05CB-48BE-A2F6-F4A2C5ACB525}" type="pres">
      <dgm:prSet presAssocID="{8E5AF5F3-99D9-4E74-9D3B-59EEB23E9079}" presName="hierChild5" presStyleCnt="0"/>
      <dgm:spPr/>
    </dgm:pt>
    <dgm:pt modelId="{84F640EB-9A42-4BAF-AEB7-D8FC657AEC13}" type="pres">
      <dgm:prSet presAssocID="{49CB4C84-1E8D-411F-8B82-F11DA1D2BFCE}" presName="Name48" presStyleLbl="parChTrans1D4" presStyleIdx="1" presStyleCnt="10"/>
      <dgm:spPr/>
    </dgm:pt>
    <dgm:pt modelId="{C73A80F0-7342-4E00-B6C2-72AA15323990}" type="pres">
      <dgm:prSet presAssocID="{FBBBBA9A-BB89-44E1-AD02-5B04025BDBDF}" presName="hierRoot2" presStyleCnt="0">
        <dgm:presLayoutVars>
          <dgm:hierBranch val="init"/>
        </dgm:presLayoutVars>
      </dgm:prSet>
      <dgm:spPr/>
    </dgm:pt>
    <dgm:pt modelId="{51EC3816-AAF7-479A-9256-530E2C2332AF}" type="pres">
      <dgm:prSet presAssocID="{FBBBBA9A-BB89-44E1-AD02-5B04025BDBDF}" presName="rootComposite" presStyleCnt="0"/>
      <dgm:spPr/>
    </dgm:pt>
    <dgm:pt modelId="{E9ACF355-25C6-41CC-8FAB-74ACF3ACF390}" type="pres">
      <dgm:prSet presAssocID="{FBBBBA9A-BB89-44E1-AD02-5B04025BDBDF}" presName="rootText" presStyleLbl="node4" presStyleIdx="1" presStyleCnt="10">
        <dgm:presLayoutVars>
          <dgm:chPref val="3"/>
        </dgm:presLayoutVars>
      </dgm:prSet>
      <dgm:spPr/>
    </dgm:pt>
    <dgm:pt modelId="{0095215C-FEAD-463D-8235-178EB6D654EB}" type="pres">
      <dgm:prSet presAssocID="{FBBBBA9A-BB89-44E1-AD02-5B04025BDBDF}" presName="rootConnector" presStyleLbl="node4" presStyleIdx="1" presStyleCnt="10"/>
      <dgm:spPr/>
    </dgm:pt>
    <dgm:pt modelId="{F9F6E782-EC4B-45F3-9872-CF50BEE94C15}" type="pres">
      <dgm:prSet presAssocID="{FBBBBA9A-BB89-44E1-AD02-5B04025BDBDF}" presName="hierChild4" presStyleCnt="0"/>
      <dgm:spPr/>
    </dgm:pt>
    <dgm:pt modelId="{B4970B8C-B070-43F4-AFF5-9A923991EC21}" type="pres">
      <dgm:prSet presAssocID="{FBBBBA9A-BB89-44E1-AD02-5B04025BDBDF}" presName="hierChild5" presStyleCnt="0"/>
      <dgm:spPr/>
    </dgm:pt>
    <dgm:pt modelId="{71D921CC-B15F-4C7E-A91A-54A851BEB8E2}" type="pres">
      <dgm:prSet presAssocID="{E8C91A97-F62A-46D2-A4AD-4C53B5CC1A08}" presName="Name48" presStyleLbl="parChTrans1D4" presStyleIdx="2" presStyleCnt="10"/>
      <dgm:spPr/>
    </dgm:pt>
    <dgm:pt modelId="{1FC3EA09-C33C-4866-84B1-0B06E4817FBF}" type="pres">
      <dgm:prSet presAssocID="{C9AF4353-9AB6-446D-8EC3-80A70226BC06}" presName="hierRoot2" presStyleCnt="0">
        <dgm:presLayoutVars>
          <dgm:hierBranch val="init"/>
        </dgm:presLayoutVars>
      </dgm:prSet>
      <dgm:spPr/>
    </dgm:pt>
    <dgm:pt modelId="{77F8F5F3-91DA-4C3D-9FA9-A547098F1C3F}" type="pres">
      <dgm:prSet presAssocID="{C9AF4353-9AB6-446D-8EC3-80A70226BC06}" presName="rootComposite" presStyleCnt="0"/>
      <dgm:spPr/>
    </dgm:pt>
    <dgm:pt modelId="{9B64B55B-4F86-444A-A854-8841779B916B}" type="pres">
      <dgm:prSet presAssocID="{C9AF4353-9AB6-446D-8EC3-80A70226BC06}" presName="rootText" presStyleLbl="node4" presStyleIdx="2" presStyleCnt="10">
        <dgm:presLayoutVars>
          <dgm:chPref val="3"/>
        </dgm:presLayoutVars>
      </dgm:prSet>
      <dgm:spPr/>
    </dgm:pt>
    <dgm:pt modelId="{2602F4AC-12BC-4184-8D3C-241A7D796CE6}" type="pres">
      <dgm:prSet presAssocID="{C9AF4353-9AB6-446D-8EC3-80A70226BC06}" presName="rootConnector" presStyleLbl="node4" presStyleIdx="2" presStyleCnt="10"/>
      <dgm:spPr/>
    </dgm:pt>
    <dgm:pt modelId="{090AF766-2AD7-4D00-B079-5D292C87595D}" type="pres">
      <dgm:prSet presAssocID="{C9AF4353-9AB6-446D-8EC3-80A70226BC06}" presName="hierChild4" presStyleCnt="0"/>
      <dgm:spPr/>
    </dgm:pt>
    <dgm:pt modelId="{50A48137-74A2-4FAE-AC91-F414572905A5}" type="pres">
      <dgm:prSet presAssocID="{C9AF4353-9AB6-446D-8EC3-80A70226BC06}" presName="hierChild5" presStyleCnt="0"/>
      <dgm:spPr/>
    </dgm:pt>
    <dgm:pt modelId="{9DBEFE56-0165-4A2B-A001-3405E3E9976B}" type="pres">
      <dgm:prSet presAssocID="{87BDD3A5-7FB1-4070-AED5-0922C31C95BF}" presName="Name48" presStyleLbl="parChTrans1D4" presStyleIdx="3" presStyleCnt="10"/>
      <dgm:spPr/>
    </dgm:pt>
    <dgm:pt modelId="{FC332016-F04E-46AA-A918-F72632A9C617}" type="pres">
      <dgm:prSet presAssocID="{6366E4A2-51B6-44B3-94F9-18BF140130C8}" presName="hierRoot2" presStyleCnt="0">
        <dgm:presLayoutVars>
          <dgm:hierBranch val="init"/>
        </dgm:presLayoutVars>
      </dgm:prSet>
      <dgm:spPr/>
    </dgm:pt>
    <dgm:pt modelId="{2F6C6A6D-2454-4320-A115-D94C1BB90C2A}" type="pres">
      <dgm:prSet presAssocID="{6366E4A2-51B6-44B3-94F9-18BF140130C8}" presName="rootComposite" presStyleCnt="0"/>
      <dgm:spPr/>
    </dgm:pt>
    <dgm:pt modelId="{2073B2FE-3CAB-4048-940B-F263F70E5841}" type="pres">
      <dgm:prSet presAssocID="{6366E4A2-51B6-44B3-94F9-18BF140130C8}" presName="rootText" presStyleLbl="node4" presStyleIdx="3" presStyleCnt="10">
        <dgm:presLayoutVars>
          <dgm:chPref val="3"/>
        </dgm:presLayoutVars>
      </dgm:prSet>
      <dgm:spPr/>
    </dgm:pt>
    <dgm:pt modelId="{CE82A792-80EA-4A94-9F8A-68A510F44C75}" type="pres">
      <dgm:prSet presAssocID="{6366E4A2-51B6-44B3-94F9-18BF140130C8}" presName="rootConnector" presStyleLbl="node4" presStyleIdx="3" presStyleCnt="10"/>
      <dgm:spPr/>
    </dgm:pt>
    <dgm:pt modelId="{3E84FB7E-58CE-4317-9B0C-0EDF74F91A25}" type="pres">
      <dgm:prSet presAssocID="{6366E4A2-51B6-44B3-94F9-18BF140130C8}" presName="hierChild4" presStyleCnt="0"/>
      <dgm:spPr/>
    </dgm:pt>
    <dgm:pt modelId="{2F70AD9A-FCCF-4CCB-A993-F6279EA57B99}" type="pres">
      <dgm:prSet presAssocID="{6366E4A2-51B6-44B3-94F9-18BF140130C8}" presName="hierChild5" presStyleCnt="0"/>
      <dgm:spPr/>
    </dgm:pt>
    <dgm:pt modelId="{5BC34D74-3A16-424D-8F64-9AEAC1722E91}" type="pres">
      <dgm:prSet presAssocID="{0D881B85-9F7A-46FE-8ADB-38AF136993BB}" presName="hierChild5" presStyleCnt="0"/>
      <dgm:spPr/>
    </dgm:pt>
    <dgm:pt modelId="{FD6B755A-FB27-4FB9-8B93-3B282AAA57CC}" type="pres">
      <dgm:prSet presAssocID="{E7446E94-309C-4B46-865D-D0FA4E0AEABC}" presName="Name35" presStyleLbl="parChTrans1D3" presStyleIdx="1" presStyleCnt="6"/>
      <dgm:spPr/>
    </dgm:pt>
    <dgm:pt modelId="{5CAEF920-56A6-4358-B26A-65AA8530976A}" type="pres">
      <dgm:prSet presAssocID="{63D464D0-4E42-4CFD-A126-C9444FE4FA50}" presName="hierRoot2" presStyleCnt="0">
        <dgm:presLayoutVars>
          <dgm:hierBranch val="r"/>
        </dgm:presLayoutVars>
      </dgm:prSet>
      <dgm:spPr/>
    </dgm:pt>
    <dgm:pt modelId="{081E0A9D-B91D-413C-BA68-9775120BEE2C}" type="pres">
      <dgm:prSet presAssocID="{63D464D0-4E42-4CFD-A126-C9444FE4FA50}" presName="rootComposite" presStyleCnt="0"/>
      <dgm:spPr/>
    </dgm:pt>
    <dgm:pt modelId="{C0607162-C5B0-4F81-ABD3-993653093CD2}" type="pres">
      <dgm:prSet presAssocID="{63D464D0-4E42-4CFD-A126-C9444FE4FA50}" presName="rootText" presStyleLbl="node3" presStyleIdx="1" presStyleCnt="4">
        <dgm:presLayoutVars>
          <dgm:chPref val="3"/>
        </dgm:presLayoutVars>
      </dgm:prSet>
      <dgm:spPr/>
    </dgm:pt>
    <dgm:pt modelId="{1B919F3E-78EC-4F28-A68E-013381B664B1}" type="pres">
      <dgm:prSet presAssocID="{63D464D0-4E42-4CFD-A126-C9444FE4FA50}" presName="rootConnector" presStyleLbl="node3" presStyleIdx="1" presStyleCnt="4"/>
      <dgm:spPr/>
    </dgm:pt>
    <dgm:pt modelId="{9ABB6AD3-E06F-4BEB-9A37-EC14FBDEF5C2}" type="pres">
      <dgm:prSet presAssocID="{63D464D0-4E42-4CFD-A126-C9444FE4FA50}" presName="hierChild4" presStyleCnt="0"/>
      <dgm:spPr/>
    </dgm:pt>
    <dgm:pt modelId="{03FBD4BD-BB64-4E4F-A6AD-150F660C45AC}" type="pres">
      <dgm:prSet presAssocID="{50ADA9B4-B796-4166-A682-8009A4888ACF}" presName="Name50" presStyleLbl="parChTrans1D4" presStyleIdx="4" presStyleCnt="10"/>
      <dgm:spPr/>
    </dgm:pt>
    <dgm:pt modelId="{5B7D0644-57E2-44F0-AF1F-F6E508D15A48}" type="pres">
      <dgm:prSet presAssocID="{02062F77-D7CF-4369-857B-C8583B902324}" presName="hierRoot2" presStyleCnt="0">
        <dgm:presLayoutVars>
          <dgm:hierBranch val="r"/>
        </dgm:presLayoutVars>
      </dgm:prSet>
      <dgm:spPr/>
    </dgm:pt>
    <dgm:pt modelId="{085FF943-BED0-487E-BD4A-74D433A00503}" type="pres">
      <dgm:prSet presAssocID="{02062F77-D7CF-4369-857B-C8583B902324}" presName="rootComposite" presStyleCnt="0"/>
      <dgm:spPr/>
    </dgm:pt>
    <dgm:pt modelId="{2C594507-8F7D-4582-B7AF-AE05DEEB45DC}" type="pres">
      <dgm:prSet presAssocID="{02062F77-D7CF-4369-857B-C8583B902324}" presName="rootText" presStyleLbl="node4" presStyleIdx="4" presStyleCnt="10">
        <dgm:presLayoutVars>
          <dgm:chPref val="3"/>
        </dgm:presLayoutVars>
      </dgm:prSet>
      <dgm:spPr/>
    </dgm:pt>
    <dgm:pt modelId="{5F9346D6-3B20-4A24-962D-910AC2ABB793}" type="pres">
      <dgm:prSet presAssocID="{02062F77-D7CF-4369-857B-C8583B902324}" presName="rootConnector" presStyleLbl="node4" presStyleIdx="4" presStyleCnt="10"/>
      <dgm:spPr/>
    </dgm:pt>
    <dgm:pt modelId="{38857A60-0D86-4E2C-9331-3DD5B1AC1BDF}" type="pres">
      <dgm:prSet presAssocID="{02062F77-D7CF-4369-857B-C8583B902324}" presName="hierChild4" presStyleCnt="0"/>
      <dgm:spPr/>
    </dgm:pt>
    <dgm:pt modelId="{63DF9BD2-CF04-42ED-B180-6D0C828C297D}" type="pres">
      <dgm:prSet presAssocID="{02062F77-D7CF-4369-857B-C8583B902324}" presName="hierChild5" presStyleCnt="0"/>
      <dgm:spPr/>
    </dgm:pt>
    <dgm:pt modelId="{B4D60DA9-6A67-4DF6-B768-5907C9D5C137}" type="pres">
      <dgm:prSet presAssocID="{3BA68D70-DB0A-462B-B6F7-25ABD49C740A}" presName="Name50" presStyleLbl="parChTrans1D4" presStyleIdx="5" presStyleCnt="10"/>
      <dgm:spPr/>
    </dgm:pt>
    <dgm:pt modelId="{A7980DC1-E4DA-4119-9BDB-797D97B87C78}" type="pres">
      <dgm:prSet presAssocID="{DF555AD1-51FD-49A9-84C1-55A9EE45184A}" presName="hierRoot2" presStyleCnt="0">
        <dgm:presLayoutVars>
          <dgm:hierBranch val="init"/>
        </dgm:presLayoutVars>
      </dgm:prSet>
      <dgm:spPr/>
    </dgm:pt>
    <dgm:pt modelId="{83056E17-FF9A-4215-BAF2-E6F44B06FEBE}" type="pres">
      <dgm:prSet presAssocID="{DF555AD1-51FD-49A9-84C1-55A9EE45184A}" presName="rootComposite" presStyleCnt="0"/>
      <dgm:spPr/>
    </dgm:pt>
    <dgm:pt modelId="{4E585C2E-5C7B-41BF-B8E7-27F6B35A3026}" type="pres">
      <dgm:prSet presAssocID="{DF555AD1-51FD-49A9-84C1-55A9EE45184A}" presName="rootText" presStyleLbl="node4" presStyleIdx="5" presStyleCnt="10">
        <dgm:presLayoutVars>
          <dgm:chPref val="3"/>
        </dgm:presLayoutVars>
      </dgm:prSet>
      <dgm:spPr/>
    </dgm:pt>
    <dgm:pt modelId="{A630DDF1-C54F-4DB7-9780-B9678D3116C2}" type="pres">
      <dgm:prSet presAssocID="{DF555AD1-51FD-49A9-84C1-55A9EE45184A}" presName="rootConnector" presStyleLbl="node4" presStyleIdx="5" presStyleCnt="10"/>
      <dgm:spPr/>
    </dgm:pt>
    <dgm:pt modelId="{56F50E7D-8D6E-406F-A114-B0186EF6A2E6}" type="pres">
      <dgm:prSet presAssocID="{DF555AD1-51FD-49A9-84C1-55A9EE45184A}" presName="hierChild4" presStyleCnt="0"/>
      <dgm:spPr/>
    </dgm:pt>
    <dgm:pt modelId="{B2BF8ABD-E2F1-4850-9B9F-C7FFA56BD1EC}" type="pres">
      <dgm:prSet presAssocID="{DF555AD1-51FD-49A9-84C1-55A9EE45184A}" presName="hierChild5" presStyleCnt="0"/>
      <dgm:spPr/>
    </dgm:pt>
    <dgm:pt modelId="{7AC180F3-DE2F-44C9-B9D3-F8DD6BB884A3}" type="pres">
      <dgm:prSet presAssocID="{63D464D0-4E42-4CFD-A126-C9444FE4FA50}" presName="hierChild5" presStyleCnt="0"/>
      <dgm:spPr/>
    </dgm:pt>
    <dgm:pt modelId="{43478791-3510-48C3-9799-3A70EC01FFBA}" type="pres">
      <dgm:prSet presAssocID="{2C3A5BC8-292A-4B0C-912A-BEB4CDAC6B3F}" presName="Name35" presStyleLbl="parChTrans1D3" presStyleIdx="2" presStyleCnt="6"/>
      <dgm:spPr/>
    </dgm:pt>
    <dgm:pt modelId="{14D3AED9-0E72-453C-8E17-04669C05BCBE}" type="pres">
      <dgm:prSet presAssocID="{8862F22F-D32A-4B0A-AFD0-48A140A02566}" presName="hierRoot2" presStyleCnt="0">
        <dgm:presLayoutVars>
          <dgm:hierBranch val="init"/>
        </dgm:presLayoutVars>
      </dgm:prSet>
      <dgm:spPr/>
    </dgm:pt>
    <dgm:pt modelId="{9D916DA1-7A6D-458B-AA68-44D11BDBD347}" type="pres">
      <dgm:prSet presAssocID="{8862F22F-D32A-4B0A-AFD0-48A140A02566}" presName="rootComposite" presStyleCnt="0"/>
      <dgm:spPr/>
    </dgm:pt>
    <dgm:pt modelId="{5E023DD2-D323-4D2C-AAD2-AFDCE4616925}" type="pres">
      <dgm:prSet presAssocID="{8862F22F-D32A-4B0A-AFD0-48A140A02566}" presName="rootText" presStyleLbl="node3" presStyleIdx="2" presStyleCnt="4">
        <dgm:presLayoutVars>
          <dgm:chPref val="3"/>
        </dgm:presLayoutVars>
      </dgm:prSet>
      <dgm:spPr/>
    </dgm:pt>
    <dgm:pt modelId="{3E79318E-CFF1-41F9-9776-69F5ED5635F1}" type="pres">
      <dgm:prSet presAssocID="{8862F22F-D32A-4B0A-AFD0-48A140A02566}" presName="rootConnector" presStyleLbl="node3" presStyleIdx="2" presStyleCnt="4"/>
      <dgm:spPr/>
    </dgm:pt>
    <dgm:pt modelId="{AB516F86-B952-43DD-9365-2ECFE13A7056}" type="pres">
      <dgm:prSet presAssocID="{8862F22F-D32A-4B0A-AFD0-48A140A02566}" presName="hierChild4" presStyleCnt="0"/>
      <dgm:spPr/>
    </dgm:pt>
    <dgm:pt modelId="{31A72A12-A87A-41C9-8843-2C23D41D735F}" type="pres">
      <dgm:prSet presAssocID="{D61AE02F-2FEA-4390-86ED-7A1A90E1F123}" presName="Name37" presStyleLbl="parChTrans1D4" presStyleIdx="6" presStyleCnt="10"/>
      <dgm:spPr/>
    </dgm:pt>
    <dgm:pt modelId="{DACAE9E2-C2AF-4A05-A363-0E5D8AA1CF29}" type="pres">
      <dgm:prSet presAssocID="{1D24668A-FD47-4AC0-9A22-284E6CB78A05}" presName="hierRoot2" presStyleCnt="0">
        <dgm:presLayoutVars>
          <dgm:hierBranch val="init"/>
        </dgm:presLayoutVars>
      </dgm:prSet>
      <dgm:spPr/>
    </dgm:pt>
    <dgm:pt modelId="{F03E43EF-D88A-4362-8C3A-B3BE3D78A08F}" type="pres">
      <dgm:prSet presAssocID="{1D24668A-FD47-4AC0-9A22-284E6CB78A05}" presName="rootComposite" presStyleCnt="0"/>
      <dgm:spPr/>
    </dgm:pt>
    <dgm:pt modelId="{5E00701B-B9DA-4D22-9A17-9784AE849367}" type="pres">
      <dgm:prSet presAssocID="{1D24668A-FD47-4AC0-9A22-284E6CB78A05}" presName="rootText" presStyleLbl="node4" presStyleIdx="6" presStyleCnt="10">
        <dgm:presLayoutVars>
          <dgm:chPref val="3"/>
        </dgm:presLayoutVars>
      </dgm:prSet>
      <dgm:spPr/>
    </dgm:pt>
    <dgm:pt modelId="{395DBE94-E81C-4C13-AEAE-6AD5515057A6}" type="pres">
      <dgm:prSet presAssocID="{1D24668A-FD47-4AC0-9A22-284E6CB78A05}" presName="rootConnector" presStyleLbl="node4" presStyleIdx="6" presStyleCnt="10"/>
      <dgm:spPr/>
    </dgm:pt>
    <dgm:pt modelId="{492738DC-1939-4B74-B55A-70D8DC7B4289}" type="pres">
      <dgm:prSet presAssocID="{1D24668A-FD47-4AC0-9A22-284E6CB78A05}" presName="hierChild4" presStyleCnt="0"/>
      <dgm:spPr/>
    </dgm:pt>
    <dgm:pt modelId="{1AA4C4A4-5DFF-4791-B20D-8552DA3AF530}" type="pres">
      <dgm:prSet presAssocID="{1D24668A-FD47-4AC0-9A22-284E6CB78A05}" presName="hierChild5" presStyleCnt="0"/>
      <dgm:spPr/>
    </dgm:pt>
    <dgm:pt modelId="{617D6542-A561-40BB-83EF-3B9300B1E502}" type="pres">
      <dgm:prSet presAssocID="{6B31D8B7-1279-4868-8C79-EFD9578C44B7}" presName="Name37" presStyleLbl="parChTrans1D4" presStyleIdx="7" presStyleCnt="10"/>
      <dgm:spPr/>
    </dgm:pt>
    <dgm:pt modelId="{3726A37C-5A3E-40CB-9032-C6C603B5E3EC}" type="pres">
      <dgm:prSet presAssocID="{26287EE3-0161-486F-AE01-234EE7244C5A}" presName="hierRoot2" presStyleCnt="0">
        <dgm:presLayoutVars>
          <dgm:hierBranch val="init"/>
        </dgm:presLayoutVars>
      </dgm:prSet>
      <dgm:spPr/>
    </dgm:pt>
    <dgm:pt modelId="{15359AD4-E153-42B0-87AB-4034913C45D3}" type="pres">
      <dgm:prSet presAssocID="{26287EE3-0161-486F-AE01-234EE7244C5A}" presName="rootComposite" presStyleCnt="0"/>
      <dgm:spPr/>
    </dgm:pt>
    <dgm:pt modelId="{EC18E2F9-6356-455E-88A9-E07285E1EADE}" type="pres">
      <dgm:prSet presAssocID="{26287EE3-0161-486F-AE01-234EE7244C5A}" presName="rootText" presStyleLbl="node4" presStyleIdx="7" presStyleCnt="10">
        <dgm:presLayoutVars>
          <dgm:chPref val="3"/>
        </dgm:presLayoutVars>
      </dgm:prSet>
      <dgm:spPr/>
    </dgm:pt>
    <dgm:pt modelId="{75CDA2F2-2138-4349-A4FC-84FBF63DFA35}" type="pres">
      <dgm:prSet presAssocID="{26287EE3-0161-486F-AE01-234EE7244C5A}" presName="rootConnector" presStyleLbl="node4" presStyleIdx="7" presStyleCnt="10"/>
      <dgm:spPr/>
    </dgm:pt>
    <dgm:pt modelId="{1E8F2665-F3D6-40ED-9D9D-8A06412D0F8D}" type="pres">
      <dgm:prSet presAssocID="{26287EE3-0161-486F-AE01-234EE7244C5A}" presName="hierChild4" presStyleCnt="0"/>
      <dgm:spPr/>
    </dgm:pt>
    <dgm:pt modelId="{5ADAFDBA-11A1-4BF3-B8F5-A268A51053A5}" type="pres">
      <dgm:prSet presAssocID="{26287EE3-0161-486F-AE01-234EE7244C5A}" presName="hierChild5" presStyleCnt="0"/>
      <dgm:spPr/>
    </dgm:pt>
    <dgm:pt modelId="{57D3AA18-DA29-46C6-8236-4EDEF67E7BFE}" type="pres">
      <dgm:prSet presAssocID="{8862F22F-D32A-4B0A-AFD0-48A140A02566}" presName="hierChild5" presStyleCnt="0"/>
      <dgm:spPr/>
    </dgm:pt>
    <dgm:pt modelId="{1A3FF876-83C9-4B4E-AB42-4CF7C0AE93EE}" type="pres">
      <dgm:prSet presAssocID="{D205E4D8-F8FC-4113-BC62-4D8F3D50694E}" presName="Name35" presStyleLbl="parChTrans1D3" presStyleIdx="3" presStyleCnt="6"/>
      <dgm:spPr/>
    </dgm:pt>
    <dgm:pt modelId="{BB17BE6C-CCD1-41C7-8087-B224217463F0}" type="pres">
      <dgm:prSet presAssocID="{C2E3F370-E6BC-46E3-B55B-16844BFBD8B3}" presName="hierRoot2" presStyleCnt="0">
        <dgm:presLayoutVars>
          <dgm:hierBranch val="init"/>
        </dgm:presLayoutVars>
      </dgm:prSet>
      <dgm:spPr/>
    </dgm:pt>
    <dgm:pt modelId="{93981528-A092-4C8C-A797-308723C1C8A2}" type="pres">
      <dgm:prSet presAssocID="{C2E3F370-E6BC-46E3-B55B-16844BFBD8B3}" presName="rootComposite" presStyleCnt="0"/>
      <dgm:spPr/>
    </dgm:pt>
    <dgm:pt modelId="{8639C69B-A346-49CF-BFB7-69E9C4829E4F}" type="pres">
      <dgm:prSet presAssocID="{C2E3F370-E6BC-46E3-B55B-16844BFBD8B3}" presName="rootText" presStyleLbl="node3" presStyleIdx="3" presStyleCnt="4">
        <dgm:presLayoutVars>
          <dgm:chPref val="3"/>
        </dgm:presLayoutVars>
      </dgm:prSet>
      <dgm:spPr/>
    </dgm:pt>
    <dgm:pt modelId="{F1F9BA9E-5C3C-4340-A0B0-7CC9A6A281D6}" type="pres">
      <dgm:prSet presAssocID="{C2E3F370-E6BC-46E3-B55B-16844BFBD8B3}" presName="rootConnector" presStyleLbl="node3" presStyleIdx="3" presStyleCnt="4"/>
      <dgm:spPr/>
    </dgm:pt>
    <dgm:pt modelId="{F2F88D0E-3549-42D7-9DFE-0CE249B7856A}" type="pres">
      <dgm:prSet presAssocID="{C2E3F370-E6BC-46E3-B55B-16844BFBD8B3}" presName="hierChild4" presStyleCnt="0"/>
      <dgm:spPr/>
    </dgm:pt>
    <dgm:pt modelId="{DF7A1ABB-3ECA-44A2-8EDC-E394DF7B1ED8}" type="pres">
      <dgm:prSet presAssocID="{D5FF88D8-9544-4644-BD0E-BDA6D898681F}" presName="Name37" presStyleLbl="parChTrans1D4" presStyleIdx="8" presStyleCnt="10"/>
      <dgm:spPr/>
    </dgm:pt>
    <dgm:pt modelId="{27F369D4-1DD3-4C6C-BA15-F63486D0C662}" type="pres">
      <dgm:prSet presAssocID="{25E80646-A578-4611-8D71-C62C3A74CA40}" presName="hierRoot2" presStyleCnt="0">
        <dgm:presLayoutVars>
          <dgm:hierBranch val="init"/>
        </dgm:presLayoutVars>
      </dgm:prSet>
      <dgm:spPr/>
    </dgm:pt>
    <dgm:pt modelId="{711AA375-9BFF-4C91-AA31-C13EEF496B87}" type="pres">
      <dgm:prSet presAssocID="{25E80646-A578-4611-8D71-C62C3A74CA40}" presName="rootComposite" presStyleCnt="0"/>
      <dgm:spPr/>
    </dgm:pt>
    <dgm:pt modelId="{B2771EDC-7268-4D26-AA15-A64AC055405D}" type="pres">
      <dgm:prSet presAssocID="{25E80646-A578-4611-8D71-C62C3A74CA40}" presName="rootText" presStyleLbl="node4" presStyleIdx="8" presStyleCnt="10">
        <dgm:presLayoutVars>
          <dgm:chPref val="3"/>
        </dgm:presLayoutVars>
      </dgm:prSet>
      <dgm:spPr/>
    </dgm:pt>
    <dgm:pt modelId="{69C81699-6580-4A3B-8D12-BCF9137176DB}" type="pres">
      <dgm:prSet presAssocID="{25E80646-A578-4611-8D71-C62C3A74CA40}" presName="rootConnector" presStyleLbl="node4" presStyleIdx="8" presStyleCnt="10"/>
      <dgm:spPr/>
    </dgm:pt>
    <dgm:pt modelId="{6BA0AAF8-FDA9-42E2-AFBF-30442AA59D0A}" type="pres">
      <dgm:prSet presAssocID="{25E80646-A578-4611-8D71-C62C3A74CA40}" presName="hierChild4" presStyleCnt="0"/>
      <dgm:spPr/>
    </dgm:pt>
    <dgm:pt modelId="{04B89B95-94FC-4CD1-BE73-5259DAE5A3EC}" type="pres">
      <dgm:prSet presAssocID="{25E80646-A578-4611-8D71-C62C3A74CA40}" presName="hierChild5" presStyleCnt="0"/>
      <dgm:spPr/>
    </dgm:pt>
    <dgm:pt modelId="{06B73E10-0FA9-43A5-9BE6-D62D286B2D18}" type="pres">
      <dgm:prSet presAssocID="{93E1B54F-C073-4B65-9D6D-ABFA05B562A3}" presName="Name37" presStyleLbl="parChTrans1D4" presStyleIdx="9" presStyleCnt="10"/>
      <dgm:spPr/>
    </dgm:pt>
    <dgm:pt modelId="{17063414-08FF-4E71-9508-B7655FC2F741}" type="pres">
      <dgm:prSet presAssocID="{C2979479-9516-4D0D-8CEE-7F68F4F3E18A}" presName="hierRoot2" presStyleCnt="0">
        <dgm:presLayoutVars>
          <dgm:hierBranch val="init"/>
        </dgm:presLayoutVars>
      </dgm:prSet>
      <dgm:spPr/>
    </dgm:pt>
    <dgm:pt modelId="{92C23D72-6853-4ABE-AE3E-7720DE352AC9}" type="pres">
      <dgm:prSet presAssocID="{C2979479-9516-4D0D-8CEE-7F68F4F3E18A}" presName="rootComposite" presStyleCnt="0"/>
      <dgm:spPr/>
    </dgm:pt>
    <dgm:pt modelId="{24380D57-7622-4B15-993E-BD67B38B894E}" type="pres">
      <dgm:prSet presAssocID="{C2979479-9516-4D0D-8CEE-7F68F4F3E18A}" presName="rootText" presStyleLbl="node4" presStyleIdx="9" presStyleCnt="10">
        <dgm:presLayoutVars>
          <dgm:chPref val="3"/>
        </dgm:presLayoutVars>
      </dgm:prSet>
      <dgm:spPr/>
    </dgm:pt>
    <dgm:pt modelId="{8B195F73-BF8A-48C0-B319-1FEAADCD3AE7}" type="pres">
      <dgm:prSet presAssocID="{C2979479-9516-4D0D-8CEE-7F68F4F3E18A}" presName="rootConnector" presStyleLbl="node4" presStyleIdx="9" presStyleCnt="10"/>
      <dgm:spPr/>
    </dgm:pt>
    <dgm:pt modelId="{426CDFE1-EFEF-49FA-9221-CD469E24B78D}" type="pres">
      <dgm:prSet presAssocID="{C2979479-9516-4D0D-8CEE-7F68F4F3E18A}" presName="hierChild4" presStyleCnt="0"/>
      <dgm:spPr/>
    </dgm:pt>
    <dgm:pt modelId="{F2A4059A-2915-4592-A277-9325C9CB818D}" type="pres">
      <dgm:prSet presAssocID="{C2979479-9516-4D0D-8CEE-7F68F4F3E18A}" presName="hierChild5" presStyleCnt="0"/>
      <dgm:spPr/>
    </dgm:pt>
    <dgm:pt modelId="{5D25E2E4-8183-4987-ADBC-E801737D7A58}" type="pres">
      <dgm:prSet presAssocID="{C2E3F370-E6BC-46E3-B55B-16844BFBD8B3}" presName="hierChild5" presStyleCnt="0"/>
      <dgm:spPr/>
    </dgm:pt>
    <dgm:pt modelId="{59739771-DCD6-4789-88E4-A50301FC9F8A}" type="pres">
      <dgm:prSet presAssocID="{5AADBC42-7A4A-4CAD-80C6-E4446905B044}" presName="hierChild5" presStyleCnt="0"/>
      <dgm:spPr/>
    </dgm:pt>
    <dgm:pt modelId="{335CC69B-D7A4-4159-8B52-6A07603E7458}" type="pres">
      <dgm:prSet presAssocID="{43A17CC5-8147-4608-BCF4-BA619659040D}" presName="Name111" presStyleLbl="parChTrans1D3" presStyleIdx="4" presStyleCnt="6"/>
      <dgm:spPr/>
    </dgm:pt>
    <dgm:pt modelId="{E44DECCC-F52C-40E1-9D7E-91BDF122C285}" type="pres">
      <dgm:prSet presAssocID="{BDC95F18-237C-472D-A736-BC6263765438}" presName="hierRoot3" presStyleCnt="0">
        <dgm:presLayoutVars>
          <dgm:hierBranch val="init"/>
        </dgm:presLayoutVars>
      </dgm:prSet>
      <dgm:spPr/>
    </dgm:pt>
    <dgm:pt modelId="{9799A083-1C40-4A29-BC31-EFEBC4C9A27D}" type="pres">
      <dgm:prSet presAssocID="{BDC95F18-237C-472D-A736-BC6263765438}" presName="rootComposite3" presStyleCnt="0"/>
      <dgm:spPr/>
    </dgm:pt>
    <dgm:pt modelId="{CE331EE1-B717-430A-87EF-202F1F963C03}" type="pres">
      <dgm:prSet presAssocID="{BDC95F18-237C-472D-A736-BC6263765438}" presName="rootText3" presStyleLbl="asst2" presStyleIdx="0" presStyleCnt="2">
        <dgm:presLayoutVars>
          <dgm:chPref val="3"/>
        </dgm:presLayoutVars>
      </dgm:prSet>
      <dgm:spPr/>
    </dgm:pt>
    <dgm:pt modelId="{D73D21EB-F268-4390-8651-715A5151274D}" type="pres">
      <dgm:prSet presAssocID="{BDC95F18-237C-472D-A736-BC6263765438}" presName="rootConnector3" presStyleLbl="asst2" presStyleIdx="0" presStyleCnt="2"/>
      <dgm:spPr/>
    </dgm:pt>
    <dgm:pt modelId="{AE806618-2A00-4715-9DA6-8AEA668833C5}" type="pres">
      <dgm:prSet presAssocID="{BDC95F18-237C-472D-A736-BC6263765438}" presName="hierChild6" presStyleCnt="0"/>
      <dgm:spPr/>
    </dgm:pt>
    <dgm:pt modelId="{C4833CA4-D5C4-4E8D-99DC-206407B759E0}" type="pres">
      <dgm:prSet presAssocID="{BDC95F18-237C-472D-A736-BC6263765438}" presName="hierChild7" presStyleCnt="0"/>
      <dgm:spPr/>
    </dgm:pt>
    <dgm:pt modelId="{B519A569-7BC2-4BED-8054-5821CA774123}" type="pres">
      <dgm:prSet presAssocID="{26E3E8E5-8A7E-47AF-8457-88561A6BF687}" presName="Name111" presStyleLbl="parChTrans1D3" presStyleIdx="5" presStyleCnt="6"/>
      <dgm:spPr/>
    </dgm:pt>
    <dgm:pt modelId="{1A141AA2-B51B-4A68-8CAC-C324FCDC5113}" type="pres">
      <dgm:prSet presAssocID="{C2F16AA6-44BC-48CC-A0E8-CC4BEDC80539}" presName="hierRoot3" presStyleCnt="0">
        <dgm:presLayoutVars>
          <dgm:hierBranch val="init"/>
        </dgm:presLayoutVars>
      </dgm:prSet>
      <dgm:spPr/>
    </dgm:pt>
    <dgm:pt modelId="{CC63695B-6F52-4F9F-A7BD-DA93C1231608}" type="pres">
      <dgm:prSet presAssocID="{C2F16AA6-44BC-48CC-A0E8-CC4BEDC80539}" presName="rootComposite3" presStyleCnt="0"/>
      <dgm:spPr/>
    </dgm:pt>
    <dgm:pt modelId="{B4B71CD4-7A3A-457D-B227-5B6BF87FC2CD}" type="pres">
      <dgm:prSet presAssocID="{C2F16AA6-44BC-48CC-A0E8-CC4BEDC80539}" presName="rootText3" presStyleLbl="asst2" presStyleIdx="1" presStyleCnt="2">
        <dgm:presLayoutVars>
          <dgm:chPref val="3"/>
        </dgm:presLayoutVars>
      </dgm:prSet>
      <dgm:spPr/>
    </dgm:pt>
    <dgm:pt modelId="{EBBB5929-BE0E-4B0F-B62B-86A7D3A486D3}" type="pres">
      <dgm:prSet presAssocID="{C2F16AA6-44BC-48CC-A0E8-CC4BEDC80539}" presName="rootConnector3" presStyleLbl="asst2" presStyleIdx="1" presStyleCnt="2"/>
      <dgm:spPr/>
    </dgm:pt>
    <dgm:pt modelId="{550611B1-319F-4429-B0A2-12CDCA61A2A9}" type="pres">
      <dgm:prSet presAssocID="{C2F16AA6-44BC-48CC-A0E8-CC4BEDC80539}" presName="hierChild6" presStyleCnt="0"/>
      <dgm:spPr/>
    </dgm:pt>
    <dgm:pt modelId="{3E6553CB-2BF6-4320-BAB8-DB243B128B92}" type="pres">
      <dgm:prSet presAssocID="{C2F16AA6-44BC-48CC-A0E8-CC4BEDC80539}" presName="hierChild7" presStyleCnt="0"/>
      <dgm:spPr/>
    </dgm:pt>
    <dgm:pt modelId="{EF5D4510-A367-462D-8D6F-3516DBA4BF78}" type="pres">
      <dgm:prSet presAssocID="{042A2E6F-1B22-439D-82A9-E696E786AD95}" presName="hierChild3" presStyleCnt="0"/>
      <dgm:spPr/>
    </dgm:pt>
    <dgm:pt modelId="{EDD158AF-B47A-4B01-AEF2-6DD470D3E233}" type="pres">
      <dgm:prSet presAssocID="{1DC6900B-4EF1-417E-B619-9214013B2BBA}" presName="Name111" presStyleLbl="parChTrans1D2" presStyleIdx="1" presStyleCnt="3"/>
      <dgm:spPr/>
    </dgm:pt>
    <dgm:pt modelId="{9DE83D4A-8EC0-484C-BFB6-859A032ADED9}" type="pres">
      <dgm:prSet presAssocID="{9781B51E-4449-4CF2-878D-8CBB7EB4FE4C}" presName="hierRoot3" presStyleCnt="0">
        <dgm:presLayoutVars>
          <dgm:hierBranch val="init"/>
        </dgm:presLayoutVars>
      </dgm:prSet>
      <dgm:spPr/>
    </dgm:pt>
    <dgm:pt modelId="{C6D04D1F-5A4C-4E29-8C89-1FFB63F6BEAC}" type="pres">
      <dgm:prSet presAssocID="{9781B51E-4449-4CF2-878D-8CBB7EB4FE4C}" presName="rootComposite3" presStyleCnt="0"/>
      <dgm:spPr/>
    </dgm:pt>
    <dgm:pt modelId="{99EB4D14-0420-4F99-AF98-77616D6533C3}" type="pres">
      <dgm:prSet presAssocID="{9781B51E-4449-4CF2-878D-8CBB7EB4FE4C}" presName="rootText3" presStyleLbl="asst1" presStyleIdx="0" presStyleCnt="2">
        <dgm:presLayoutVars>
          <dgm:chPref val="3"/>
        </dgm:presLayoutVars>
      </dgm:prSet>
      <dgm:spPr/>
    </dgm:pt>
    <dgm:pt modelId="{4AE23B70-DB90-49F9-A375-0BCC688C5F09}" type="pres">
      <dgm:prSet presAssocID="{9781B51E-4449-4CF2-878D-8CBB7EB4FE4C}" presName="rootConnector3" presStyleLbl="asst1" presStyleIdx="0" presStyleCnt="2"/>
      <dgm:spPr/>
    </dgm:pt>
    <dgm:pt modelId="{115E9D55-2F42-40BE-AB07-697BF6947B66}" type="pres">
      <dgm:prSet presAssocID="{9781B51E-4449-4CF2-878D-8CBB7EB4FE4C}" presName="hierChild6" presStyleCnt="0"/>
      <dgm:spPr/>
    </dgm:pt>
    <dgm:pt modelId="{9E4F2AFA-6639-4FD2-8137-B9AA9F4D8080}" type="pres">
      <dgm:prSet presAssocID="{9781B51E-4449-4CF2-878D-8CBB7EB4FE4C}" presName="hierChild7" presStyleCnt="0"/>
      <dgm:spPr/>
    </dgm:pt>
    <dgm:pt modelId="{1C5D1052-6293-4C76-820C-8E9B86E5D8F4}" type="pres">
      <dgm:prSet presAssocID="{2AF7F988-21A4-4818-BD55-965E7E2C22A7}" presName="Name111" presStyleLbl="parChTrans1D2" presStyleIdx="2" presStyleCnt="3"/>
      <dgm:spPr/>
    </dgm:pt>
    <dgm:pt modelId="{72950E6A-E71F-4ECA-B356-524653B02DCE}" type="pres">
      <dgm:prSet presAssocID="{C033336A-5C8C-4866-BE60-E9B0BD1C1C2B}" presName="hierRoot3" presStyleCnt="0">
        <dgm:presLayoutVars>
          <dgm:hierBranch val="init"/>
        </dgm:presLayoutVars>
      </dgm:prSet>
      <dgm:spPr/>
    </dgm:pt>
    <dgm:pt modelId="{52A686D0-22FB-494A-BB9A-97BCF1399D14}" type="pres">
      <dgm:prSet presAssocID="{C033336A-5C8C-4866-BE60-E9B0BD1C1C2B}" presName="rootComposite3" presStyleCnt="0"/>
      <dgm:spPr/>
    </dgm:pt>
    <dgm:pt modelId="{ABB99D93-33E4-43E5-AEE1-69BD4D35CA20}" type="pres">
      <dgm:prSet presAssocID="{C033336A-5C8C-4866-BE60-E9B0BD1C1C2B}" presName="rootText3" presStyleLbl="asst1" presStyleIdx="1" presStyleCnt="2">
        <dgm:presLayoutVars>
          <dgm:chPref val="3"/>
        </dgm:presLayoutVars>
      </dgm:prSet>
      <dgm:spPr/>
    </dgm:pt>
    <dgm:pt modelId="{7EEB1EFE-ACD1-4B6D-A12E-A7D27940AFDD}" type="pres">
      <dgm:prSet presAssocID="{C033336A-5C8C-4866-BE60-E9B0BD1C1C2B}" presName="rootConnector3" presStyleLbl="asst1" presStyleIdx="1" presStyleCnt="2"/>
      <dgm:spPr/>
    </dgm:pt>
    <dgm:pt modelId="{0BA60C71-EEB6-4FA4-960B-43B3D55BC6F3}" type="pres">
      <dgm:prSet presAssocID="{C033336A-5C8C-4866-BE60-E9B0BD1C1C2B}" presName="hierChild6" presStyleCnt="0"/>
      <dgm:spPr/>
    </dgm:pt>
    <dgm:pt modelId="{ABDDCDB4-53B1-4BAE-A280-AFFE09B14CA9}" type="pres">
      <dgm:prSet presAssocID="{C033336A-5C8C-4866-BE60-E9B0BD1C1C2B}" presName="hierChild7" presStyleCnt="0"/>
      <dgm:spPr/>
    </dgm:pt>
  </dgm:ptLst>
  <dgm:cxnLst>
    <dgm:cxn modelId="{E13AC605-CC56-4829-B282-429D57091B51}" type="presOf" srcId="{C2F16AA6-44BC-48CC-A0E8-CC4BEDC80539}" destId="{EBBB5929-BE0E-4B0F-B62B-86A7D3A486D3}" srcOrd="1" destOrd="0" presId="urn:microsoft.com/office/officeart/2005/8/layout/orgChart1"/>
    <dgm:cxn modelId="{DC94E905-1DBD-47C6-B609-CCB949DD7B69}" type="presOf" srcId="{8862F22F-D32A-4B0A-AFD0-48A140A02566}" destId="{5E023DD2-D323-4D2C-AAD2-AFDCE4616925}" srcOrd="0" destOrd="0" presId="urn:microsoft.com/office/officeart/2005/8/layout/orgChart1"/>
    <dgm:cxn modelId="{03352207-730C-4FDF-B5F5-C96870966AA1}" srcId="{042A2E6F-1B22-439D-82A9-E696E786AD95}" destId="{C033336A-5C8C-4866-BE60-E9B0BD1C1C2B}" srcOrd="2" destOrd="0" parTransId="{2AF7F988-21A4-4818-BD55-965E7E2C22A7}" sibTransId="{40C2F98B-A9C7-4625-A5AA-1F374A752AAE}"/>
    <dgm:cxn modelId="{CCCF2C0E-6E05-4848-A009-677B2295FF2F}" type="presOf" srcId="{93E1B54F-C073-4B65-9D6D-ABFA05B562A3}" destId="{06B73E10-0FA9-43A5-9BE6-D62D286B2D18}" srcOrd="0" destOrd="0" presId="urn:microsoft.com/office/officeart/2005/8/layout/orgChart1"/>
    <dgm:cxn modelId="{5269220F-7808-4847-88FD-00BE50413F3A}" type="presOf" srcId="{2C3A5BC8-292A-4B0C-912A-BEB4CDAC6B3F}" destId="{43478791-3510-48C3-9799-3A70EC01FFBA}" srcOrd="0" destOrd="0" presId="urn:microsoft.com/office/officeart/2005/8/layout/orgChart1"/>
    <dgm:cxn modelId="{260CDA15-82CC-4E90-AB54-ADC766E6801E}" type="presOf" srcId="{5AADBC42-7A4A-4CAD-80C6-E4446905B044}" destId="{1D775E66-EF58-4B0D-AFA2-3E277D988190}" srcOrd="1" destOrd="0" presId="urn:microsoft.com/office/officeart/2005/8/layout/orgChart1"/>
    <dgm:cxn modelId="{D17DE818-D332-4410-8532-C8468151E0FD}" type="presOf" srcId="{02062F77-D7CF-4369-857B-C8583B902324}" destId="{2C594507-8F7D-4582-B7AF-AE05DEEB45DC}" srcOrd="0" destOrd="0" presId="urn:microsoft.com/office/officeart/2005/8/layout/orgChart1"/>
    <dgm:cxn modelId="{8FB0941C-0E9F-4735-ADD7-122C6DAC31F6}" type="presOf" srcId="{E7446E94-309C-4B46-865D-D0FA4E0AEABC}" destId="{FD6B755A-FB27-4FB9-8B93-3B282AAA57CC}" srcOrd="0" destOrd="0" presId="urn:microsoft.com/office/officeart/2005/8/layout/orgChart1"/>
    <dgm:cxn modelId="{0F9C8926-0917-4560-AAB8-F726FACACA86}" type="presOf" srcId="{957F4222-7153-4901-AB8B-CC260B3B465D}" destId="{1261D87A-D879-4865-91A3-912D7F798465}" srcOrd="0" destOrd="0" presId="urn:microsoft.com/office/officeart/2005/8/layout/orgChart1"/>
    <dgm:cxn modelId="{4408EB29-54AA-4EE6-AAF9-E85ED70B657B}" type="presOf" srcId="{C033336A-5C8C-4866-BE60-E9B0BD1C1C2B}" destId="{7EEB1EFE-ACD1-4B6D-A12E-A7D27940AFDD}" srcOrd="1" destOrd="0" presId="urn:microsoft.com/office/officeart/2005/8/layout/orgChart1"/>
    <dgm:cxn modelId="{7710EB29-723B-401F-9B01-96481B17CB72}" type="presOf" srcId="{C9AF4353-9AB6-446D-8EC3-80A70226BC06}" destId="{2602F4AC-12BC-4184-8D3C-241A7D796CE6}" srcOrd="1" destOrd="0" presId="urn:microsoft.com/office/officeart/2005/8/layout/orgChart1"/>
    <dgm:cxn modelId="{50B33F2A-E933-4FD5-B7B6-481A41FD58AF}" type="presOf" srcId="{0D881B85-9F7A-46FE-8ADB-38AF136993BB}" destId="{1F60358D-C783-40B0-AF5D-38B560A0E389}" srcOrd="1" destOrd="0" presId="urn:microsoft.com/office/officeart/2005/8/layout/orgChart1"/>
    <dgm:cxn modelId="{19850A2B-BE06-4EE0-89F4-8AF1C370E007}" type="presOf" srcId="{26E3E8E5-8A7E-47AF-8457-88561A6BF687}" destId="{B519A569-7BC2-4BED-8054-5821CA774123}" srcOrd="0" destOrd="0" presId="urn:microsoft.com/office/officeart/2005/8/layout/orgChart1"/>
    <dgm:cxn modelId="{D06CB82E-71BB-469C-8070-E4628E8F9226}" type="presOf" srcId="{042A2E6F-1B22-439D-82A9-E696E786AD95}" destId="{8D6072ED-D172-440A-BCAD-0CF8E9DE9A5D}" srcOrd="0" destOrd="0" presId="urn:microsoft.com/office/officeart/2005/8/layout/orgChart1"/>
    <dgm:cxn modelId="{9E4FF12E-94CB-4196-AE8C-F8FCE26FEC55}" type="presOf" srcId="{D5FF88D8-9544-4644-BD0E-BDA6D898681F}" destId="{DF7A1ABB-3ECA-44A2-8EDC-E394DF7B1ED8}" srcOrd="0" destOrd="0" presId="urn:microsoft.com/office/officeart/2005/8/layout/orgChart1"/>
    <dgm:cxn modelId="{EFB9802F-1406-4C88-B2D5-32FEF7200E94}" type="presOf" srcId="{9781B51E-4449-4CF2-878D-8CBB7EB4FE4C}" destId="{99EB4D14-0420-4F99-AF98-77616D6533C3}" srcOrd="0" destOrd="0" presId="urn:microsoft.com/office/officeart/2005/8/layout/orgChart1"/>
    <dgm:cxn modelId="{C8AAB934-8783-45F5-8E0B-2D53E900550B}" type="presOf" srcId="{C033336A-5C8C-4866-BE60-E9B0BD1C1C2B}" destId="{ABB99D93-33E4-43E5-AEE1-69BD4D35CA20}" srcOrd="0" destOrd="0" presId="urn:microsoft.com/office/officeart/2005/8/layout/orgChart1"/>
    <dgm:cxn modelId="{7976BB35-0809-4087-AC96-975920A9BA72}" type="presOf" srcId="{1D24668A-FD47-4AC0-9A22-284E6CB78A05}" destId="{5E00701B-B9DA-4D22-9A17-9784AE849367}" srcOrd="0" destOrd="0" presId="urn:microsoft.com/office/officeart/2005/8/layout/orgChart1"/>
    <dgm:cxn modelId="{F3C44238-E376-47DF-B57C-11790F2F4779}" type="presOf" srcId="{FBBBBA9A-BB89-44E1-AD02-5B04025BDBDF}" destId="{E9ACF355-25C6-41CC-8FAB-74ACF3ACF390}" srcOrd="0" destOrd="0" presId="urn:microsoft.com/office/officeart/2005/8/layout/orgChart1"/>
    <dgm:cxn modelId="{AA62D939-4832-4654-8573-37ED0240DF03}" type="presOf" srcId="{49CB4C84-1E8D-411F-8B82-F11DA1D2BFCE}" destId="{84F640EB-9A42-4BAF-AEB7-D8FC657AEC13}" srcOrd="0" destOrd="0" presId="urn:microsoft.com/office/officeart/2005/8/layout/orgChart1"/>
    <dgm:cxn modelId="{E3EEE03D-2685-466C-B512-6AA28396D528}" type="presOf" srcId="{C9AF4353-9AB6-446D-8EC3-80A70226BC06}" destId="{9B64B55B-4F86-444A-A854-8841779B916B}" srcOrd="0" destOrd="0" presId="urn:microsoft.com/office/officeart/2005/8/layout/orgChart1"/>
    <dgm:cxn modelId="{7CA6845C-324E-46BB-8AE1-D34EE9DBCEBB}" type="presOf" srcId="{8862F22F-D32A-4B0A-AFD0-48A140A02566}" destId="{3E79318E-CFF1-41F9-9776-69F5ED5635F1}" srcOrd="1" destOrd="0" presId="urn:microsoft.com/office/officeart/2005/8/layout/orgChart1"/>
    <dgm:cxn modelId="{E4839E41-8C03-4C87-9745-9EC57B6E3B84}" srcId="{8862F22F-D32A-4B0A-AFD0-48A140A02566}" destId="{26287EE3-0161-486F-AE01-234EE7244C5A}" srcOrd="1" destOrd="0" parTransId="{6B31D8B7-1279-4868-8C79-EFD9578C44B7}" sibTransId="{FDFF1129-41A7-40EB-B54D-307685CA2C3B}"/>
    <dgm:cxn modelId="{30C53563-CF7E-4F61-98D5-30FC0F6BE925}" type="presOf" srcId="{87BDD3A5-7FB1-4070-AED5-0922C31C95BF}" destId="{9DBEFE56-0165-4A2B-A001-3405E3E9976B}" srcOrd="0" destOrd="0" presId="urn:microsoft.com/office/officeart/2005/8/layout/orgChart1"/>
    <dgm:cxn modelId="{A6F8A164-52DD-46E3-AAD9-77DA0FC7207D}" type="presOf" srcId="{02062F77-D7CF-4369-857B-C8583B902324}" destId="{5F9346D6-3B20-4A24-962D-910AC2ABB793}" srcOrd="1" destOrd="0" presId="urn:microsoft.com/office/officeart/2005/8/layout/orgChart1"/>
    <dgm:cxn modelId="{4ADABE64-CBF2-402E-AFBE-81FAF50A79F8}" srcId="{5AADBC42-7A4A-4CAD-80C6-E4446905B044}" destId="{C2F16AA6-44BC-48CC-A0E8-CC4BEDC80539}" srcOrd="5" destOrd="0" parTransId="{26E3E8E5-8A7E-47AF-8457-88561A6BF687}" sibTransId="{DB6BC04E-F170-4876-8641-3D207B532B3A}"/>
    <dgm:cxn modelId="{A97F4569-0DB6-44C5-8267-36DBB76A4217}" type="presOf" srcId="{8E5AF5F3-99D9-4E74-9D3B-59EEB23E9079}" destId="{C3033ED1-4664-4874-B125-B23973F925CD}" srcOrd="1" destOrd="0" presId="urn:microsoft.com/office/officeart/2005/8/layout/orgChart1"/>
    <dgm:cxn modelId="{0C3DCB69-1190-4350-A793-9DC729553084}" type="presOf" srcId="{1D24668A-FD47-4AC0-9A22-284E6CB78A05}" destId="{395DBE94-E81C-4C13-AEAE-6AD5515057A6}" srcOrd="1" destOrd="0" presId="urn:microsoft.com/office/officeart/2005/8/layout/orgChart1"/>
    <dgm:cxn modelId="{FDC97C6A-538A-4413-B1CF-42DE18EC6425}" type="presOf" srcId="{C2979479-9516-4D0D-8CEE-7F68F4F3E18A}" destId="{8B195F73-BF8A-48C0-B319-1FEAADCD3AE7}" srcOrd="1" destOrd="0" presId="urn:microsoft.com/office/officeart/2005/8/layout/orgChart1"/>
    <dgm:cxn modelId="{5097714B-BC7A-41F6-9218-8B1718E8355B}" type="presOf" srcId="{042A2E6F-1B22-439D-82A9-E696E786AD95}" destId="{C7DB3641-FC4E-418F-A5D7-BAEA2D7DE16B}" srcOrd="1" destOrd="0" presId="urn:microsoft.com/office/officeart/2005/8/layout/orgChart1"/>
    <dgm:cxn modelId="{8BED836E-40A7-4267-967A-2A69CC826BD3}" type="presOf" srcId="{5AADBC42-7A4A-4CAD-80C6-E4446905B044}" destId="{61546A59-17D6-44D9-8CC8-954F41D951F6}" srcOrd="0" destOrd="0" presId="urn:microsoft.com/office/officeart/2005/8/layout/orgChart1"/>
    <dgm:cxn modelId="{3217B36E-B938-4F22-9227-5D148006ED18}" type="presOf" srcId="{6366E4A2-51B6-44B3-94F9-18BF140130C8}" destId="{2073B2FE-3CAB-4048-940B-F263F70E5841}" srcOrd="0" destOrd="0" presId="urn:microsoft.com/office/officeart/2005/8/layout/orgChart1"/>
    <dgm:cxn modelId="{5327484F-90A5-4101-AE4E-3EC20D138790}" srcId="{0D881B85-9F7A-46FE-8ADB-38AF136993BB}" destId="{6366E4A2-51B6-44B3-94F9-18BF140130C8}" srcOrd="3" destOrd="0" parTransId="{87BDD3A5-7FB1-4070-AED5-0922C31C95BF}" sibTransId="{FC68815A-5E39-47D4-8499-8AA9985C9233}"/>
    <dgm:cxn modelId="{6093DB71-745A-40BC-98B1-35DD442A67C3}" srcId="{63D464D0-4E42-4CFD-A126-C9444FE4FA50}" destId="{DF555AD1-51FD-49A9-84C1-55A9EE45184A}" srcOrd="1" destOrd="0" parTransId="{3BA68D70-DB0A-462B-B6F7-25ABD49C740A}" sibTransId="{03553F1F-EAE7-4E82-860D-53D82239F302}"/>
    <dgm:cxn modelId="{4DDC5C53-F00F-47E8-AE5E-5681FDC84D7C}" srcId="{5AADBC42-7A4A-4CAD-80C6-E4446905B044}" destId="{BDC95F18-237C-472D-A736-BC6263765438}" srcOrd="4" destOrd="0" parTransId="{43A17CC5-8147-4608-BCF4-BA619659040D}" sibTransId="{AC9AC9FB-C815-47CB-967F-4456504C2E5D}"/>
    <dgm:cxn modelId="{4A464E53-1538-41FF-B863-0BAFFC2E1B09}" type="presOf" srcId="{3BA68D70-DB0A-462B-B6F7-25ABD49C740A}" destId="{B4D60DA9-6A67-4DF6-B768-5907C9D5C137}" srcOrd="0" destOrd="0" presId="urn:microsoft.com/office/officeart/2005/8/layout/orgChart1"/>
    <dgm:cxn modelId="{8F46D874-18CB-479F-8864-B96D3B70DDF7}" srcId="{63D464D0-4E42-4CFD-A126-C9444FE4FA50}" destId="{02062F77-D7CF-4369-857B-C8583B902324}" srcOrd="0" destOrd="0" parTransId="{50ADA9B4-B796-4166-A682-8009A4888ACF}" sibTransId="{BE375F8B-C1BA-4D4B-87A8-0EA9BC04F776}"/>
    <dgm:cxn modelId="{AF271558-6BC0-4A13-9772-05C94B1BA5F7}" type="presOf" srcId="{43A17CC5-8147-4608-BCF4-BA619659040D}" destId="{335CC69B-D7A4-4159-8B52-6A07603E7458}" srcOrd="0" destOrd="0" presId="urn:microsoft.com/office/officeart/2005/8/layout/orgChart1"/>
    <dgm:cxn modelId="{5E93CA59-BB45-41A6-B7A6-BE2A8FCDC6A9}" srcId="{0D881B85-9F7A-46FE-8ADB-38AF136993BB}" destId="{FBBBBA9A-BB89-44E1-AD02-5B04025BDBDF}" srcOrd="1" destOrd="0" parTransId="{49CB4C84-1E8D-411F-8B82-F11DA1D2BFCE}" sibTransId="{29A5EBD0-E784-4DED-A76A-0020D03D893C}"/>
    <dgm:cxn modelId="{2C48C85A-8546-4034-819D-A06831210BD4}" type="presOf" srcId="{ACFF0359-432E-496D-AB4F-655D85B5858D}" destId="{50573556-E0E8-45A2-8DEC-235D9193EB53}" srcOrd="0" destOrd="0" presId="urn:microsoft.com/office/officeart/2005/8/layout/orgChart1"/>
    <dgm:cxn modelId="{3004CF7E-334F-4DB2-9C18-7C6350882A6E}" type="presOf" srcId="{FBBBBA9A-BB89-44E1-AD02-5B04025BDBDF}" destId="{0095215C-FEAD-463D-8235-178EB6D654EB}" srcOrd="1" destOrd="0" presId="urn:microsoft.com/office/officeart/2005/8/layout/orgChart1"/>
    <dgm:cxn modelId="{1B2A8B7F-3E99-47AF-B637-F62BA5CD9724}" type="presOf" srcId="{2AF7F988-21A4-4818-BD55-965E7E2C22A7}" destId="{1C5D1052-6293-4C76-820C-8E9B86E5D8F4}" srcOrd="0" destOrd="0" presId="urn:microsoft.com/office/officeart/2005/8/layout/orgChart1"/>
    <dgm:cxn modelId="{6CFA6E81-1764-481C-9B75-32343DD784B6}" type="presOf" srcId="{C2F16AA6-44BC-48CC-A0E8-CC4BEDC80539}" destId="{B4B71CD4-7A3A-457D-B227-5B6BF87FC2CD}" srcOrd="0" destOrd="0" presId="urn:microsoft.com/office/officeart/2005/8/layout/orgChart1"/>
    <dgm:cxn modelId="{CA633685-6EAB-4690-992E-6A46FB26D3A3}" type="presOf" srcId="{DF555AD1-51FD-49A9-84C1-55A9EE45184A}" destId="{4E585C2E-5C7B-41BF-B8E7-27F6B35A3026}" srcOrd="0" destOrd="0" presId="urn:microsoft.com/office/officeart/2005/8/layout/orgChart1"/>
    <dgm:cxn modelId="{6DF6E687-C309-4C8C-8A75-3DA3FBF658B4}" type="presOf" srcId="{50ADA9B4-B796-4166-A682-8009A4888ACF}" destId="{03FBD4BD-BB64-4E4F-A6AD-150F660C45AC}" srcOrd="0" destOrd="0" presId="urn:microsoft.com/office/officeart/2005/8/layout/orgChart1"/>
    <dgm:cxn modelId="{7CA0F688-7C9C-4C9C-BB18-353ED1B491D1}" srcId="{042A2E6F-1B22-439D-82A9-E696E786AD95}" destId="{5AADBC42-7A4A-4CAD-80C6-E4446905B044}" srcOrd="1" destOrd="0" parTransId="{957F4222-7153-4901-AB8B-CC260B3B465D}" sibTransId="{55A4C6B7-053E-4DDC-AC37-129424B74DD2}"/>
    <dgm:cxn modelId="{75C4FD90-04A1-4FF3-91A0-A4ADD4DED41B}" type="presOf" srcId="{E8C91A97-F62A-46D2-A4AD-4C53B5CC1A08}" destId="{71D921CC-B15F-4C7E-A91A-54A851BEB8E2}" srcOrd="0" destOrd="0" presId="urn:microsoft.com/office/officeart/2005/8/layout/orgChart1"/>
    <dgm:cxn modelId="{7A34039B-C57F-45B9-949A-495283EA967E}" type="presOf" srcId="{DF555AD1-51FD-49A9-84C1-55A9EE45184A}" destId="{A630DDF1-C54F-4DB7-9780-B9678D3116C2}" srcOrd="1" destOrd="0" presId="urn:microsoft.com/office/officeart/2005/8/layout/orgChart1"/>
    <dgm:cxn modelId="{1E757C9B-70A1-402C-A17E-853057C07AF4}" srcId="{5AADBC42-7A4A-4CAD-80C6-E4446905B044}" destId="{63D464D0-4E42-4CFD-A126-C9444FE4FA50}" srcOrd="1" destOrd="0" parTransId="{E7446E94-309C-4B46-865D-D0FA4E0AEABC}" sibTransId="{66F436D0-D0E9-4AA4-A3FB-A9DF934A479C}"/>
    <dgm:cxn modelId="{4DEC8A9B-C2FB-477D-B7D2-EBFFB743C333}" type="presOf" srcId="{1DC6900B-4EF1-417E-B619-9214013B2BBA}" destId="{EDD158AF-B47A-4B01-AEF2-6DD470D3E233}" srcOrd="0" destOrd="0" presId="urn:microsoft.com/office/officeart/2005/8/layout/orgChart1"/>
    <dgm:cxn modelId="{48247F9E-854C-405D-8A9D-BFB092812461}" type="presOf" srcId="{26287EE3-0161-486F-AE01-234EE7244C5A}" destId="{EC18E2F9-6356-455E-88A9-E07285E1EADE}" srcOrd="0" destOrd="0" presId="urn:microsoft.com/office/officeart/2005/8/layout/orgChart1"/>
    <dgm:cxn modelId="{396B84A0-8E8B-45B5-96F1-FB11BFA3CDEA}" srcId="{5AADBC42-7A4A-4CAD-80C6-E4446905B044}" destId="{0D881B85-9F7A-46FE-8ADB-38AF136993BB}" srcOrd="0" destOrd="0" parTransId="{881A90EE-0CB0-4D85-BDFD-0E45A56FA6D8}" sibTransId="{4202218D-C001-4DF3-939A-F8C39FC89B81}"/>
    <dgm:cxn modelId="{D937DFA3-423C-44B6-89BF-D5B656279FDF}" type="presOf" srcId="{59748383-1446-4CC3-A115-2693C1A0126C}" destId="{1AA74C30-3FB5-4B7C-9C4E-2403D34BDBC6}" srcOrd="0" destOrd="0" presId="urn:microsoft.com/office/officeart/2005/8/layout/orgChart1"/>
    <dgm:cxn modelId="{B09F39A7-2E1B-40F3-8C28-73AFF135D1BC}" type="presOf" srcId="{BDC95F18-237C-472D-A736-BC6263765438}" destId="{CE331EE1-B717-430A-87EF-202F1F963C03}" srcOrd="0" destOrd="0" presId="urn:microsoft.com/office/officeart/2005/8/layout/orgChart1"/>
    <dgm:cxn modelId="{58DC72A7-91B4-4028-A60A-ABF7370FE609}" srcId="{0D881B85-9F7A-46FE-8ADB-38AF136993BB}" destId="{8E5AF5F3-99D9-4E74-9D3B-59EEB23E9079}" srcOrd="0" destOrd="0" parTransId="{ACFF0359-432E-496D-AB4F-655D85B5858D}" sibTransId="{04FD669D-EFC9-4BE7-8DC8-FF0E6F9494DA}"/>
    <dgm:cxn modelId="{4A88C2AD-2048-4AEC-8806-ADDDB90783D0}" srcId="{5AADBC42-7A4A-4CAD-80C6-E4446905B044}" destId="{C2E3F370-E6BC-46E3-B55B-16844BFBD8B3}" srcOrd="3" destOrd="0" parTransId="{D205E4D8-F8FC-4113-BC62-4D8F3D50694E}" sibTransId="{B07CB643-1575-4AC1-9E79-017005751890}"/>
    <dgm:cxn modelId="{85E509AE-6539-48FF-B1F2-48D0E5A67700}" type="presOf" srcId="{0D881B85-9F7A-46FE-8ADB-38AF136993BB}" destId="{3C17B4A8-CCBA-493F-A5B3-F56C182379F2}" srcOrd="0" destOrd="0" presId="urn:microsoft.com/office/officeart/2005/8/layout/orgChart1"/>
    <dgm:cxn modelId="{AFDF91B3-B299-4D66-9763-6A247684CB3F}" type="presOf" srcId="{D205E4D8-F8FC-4113-BC62-4D8F3D50694E}" destId="{1A3FF876-83C9-4B4E-AB42-4CF7C0AE93EE}" srcOrd="0" destOrd="0" presId="urn:microsoft.com/office/officeart/2005/8/layout/orgChart1"/>
    <dgm:cxn modelId="{0AF861B6-7839-45EA-A3F6-282361458F6A}" type="presOf" srcId="{C2979479-9516-4D0D-8CEE-7F68F4F3E18A}" destId="{24380D57-7622-4B15-993E-BD67B38B894E}" srcOrd="0" destOrd="0" presId="urn:microsoft.com/office/officeart/2005/8/layout/orgChart1"/>
    <dgm:cxn modelId="{A277A2B9-DF93-4E85-BCE2-F440D9D0283F}" srcId="{8862F22F-D32A-4B0A-AFD0-48A140A02566}" destId="{1D24668A-FD47-4AC0-9A22-284E6CB78A05}" srcOrd="0" destOrd="0" parTransId="{D61AE02F-2FEA-4390-86ED-7A1A90E1F123}" sibTransId="{AF2748BB-2A76-4865-B5C9-FB50720987C6}"/>
    <dgm:cxn modelId="{1F1058BC-7D19-4BDD-91B5-90A553ED5B7D}" srcId="{5AADBC42-7A4A-4CAD-80C6-E4446905B044}" destId="{8862F22F-D32A-4B0A-AFD0-48A140A02566}" srcOrd="2" destOrd="0" parTransId="{2C3A5BC8-292A-4B0C-912A-BEB4CDAC6B3F}" sibTransId="{BB0F4634-6AD1-47BD-AA91-EDADB0124824}"/>
    <dgm:cxn modelId="{D34633C2-62E9-4D62-97B4-862FAD65C6AF}" srcId="{59748383-1446-4CC3-A115-2693C1A0126C}" destId="{042A2E6F-1B22-439D-82A9-E696E786AD95}" srcOrd="0" destOrd="0" parTransId="{567598E3-51DF-4571-9188-BC977149B50B}" sibTransId="{1D402E8C-F483-4640-AADA-15461830FB37}"/>
    <dgm:cxn modelId="{B4D972C4-D96B-4627-A533-7D5AE12968AD}" type="presOf" srcId="{6B31D8B7-1279-4868-8C79-EFD9578C44B7}" destId="{617D6542-A561-40BB-83EF-3B9300B1E502}" srcOrd="0" destOrd="0" presId="urn:microsoft.com/office/officeart/2005/8/layout/orgChart1"/>
    <dgm:cxn modelId="{15DD2CC9-58B8-4FD2-841E-584C65E56E85}" type="presOf" srcId="{BDC95F18-237C-472D-A736-BC6263765438}" destId="{D73D21EB-F268-4390-8651-715A5151274D}" srcOrd="1" destOrd="0" presId="urn:microsoft.com/office/officeart/2005/8/layout/orgChart1"/>
    <dgm:cxn modelId="{BD8B53C9-E985-4D76-A8DA-1D2E3AA3E2FB}" type="presOf" srcId="{8E5AF5F3-99D9-4E74-9D3B-59EEB23E9079}" destId="{4DA57AD7-353D-4887-97E3-E0C5D7783B64}" srcOrd="0" destOrd="0" presId="urn:microsoft.com/office/officeart/2005/8/layout/orgChart1"/>
    <dgm:cxn modelId="{303784CA-4B55-4381-9079-05B5AF410256}" type="presOf" srcId="{881A90EE-0CB0-4D85-BDFD-0E45A56FA6D8}" destId="{744F4FB4-EBEF-42F8-B3CA-7BB198230541}" srcOrd="0" destOrd="0" presId="urn:microsoft.com/office/officeart/2005/8/layout/orgChart1"/>
    <dgm:cxn modelId="{5159BAD5-8F68-43AA-AAE0-52E132877F47}" srcId="{C2E3F370-E6BC-46E3-B55B-16844BFBD8B3}" destId="{C2979479-9516-4D0D-8CEE-7F68F4F3E18A}" srcOrd="1" destOrd="0" parTransId="{93E1B54F-C073-4B65-9D6D-ABFA05B562A3}" sibTransId="{25B5FF78-D9D1-49A3-A08B-A10EC4DE5798}"/>
    <dgm:cxn modelId="{84B8BBDA-BC9D-48DC-874C-F4F619AC6F12}" type="presOf" srcId="{D61AE02F-2FEA-4390-86ED-7A1A90E1F123}" destId="{31A72A12-A87A-41C9-8843-2C23D41D735F}" srcOrd="0" destOrd="0" presId="urn:microsoft.com/office/officeart/2005/8/layout/orgChart1"/>
    <dgm:cxn modelId="{6AE691DB-71E4-4B3D-BA91-FD958DA942A0}" type="presOf" srcId="{25E80646-A578-4611-8D71-C62C3A74CA40}" destId="{B2771EDC-7268-4D26-AA15-A64AC055405D}" srcOrd="0" destOrd="0" presId="urn:microsoft.com/office/officeart/2005/8/layout/orgChart1"/>
    <dgm:cxn modelId="{E60545DF-2961-47D1-AD53-77AC7A73E2EA}" srcId="{0D881B85-9F7A-46FE-8ADB-38AF136993BB}" destId="{C9AF4353-9AB6-446D-8EC3-80A70226BC06}" srcOrd="2" destOrd="0" parTransId="{E8C91A97-F62A-46D2-A4AD-4C53B5CC1A08}" sibTransId="{F31E4094-362A-46D8-97E2-A3EC7AFA032C}"/>
    <dgm:cxn modelId="{8C78DDE3-DC81-4D66-BC04-10415306CD30}" type="presOf" srcId="{26287EE3-0161-486F-AE01-234EE7244C5A}" destId="{75CDA2F2-2138-4349-A4FC-84FBF63DFA35}" srcOrd="1" destOrd="0" presId="urn:microsoft.com/office/officeart/2005/8/layout/orgChart1"/>
    <dgm:cxn modelId="{A47620E5-5414-4911-98D6-4E440351EF6F}" type="presOf" srcId="{C2E3F370-E6BC-46E3-B55B-16844BFBD8B3}" destId="{F1F9BA9E-5C3C-4340-A0B0-7CC9A6A281D6}" srcOrd="1" destOrd="0" presId="urn:microsoft.com/office/officeart/2005/8/layout/orgChart1"/>
    <dgm:cxn modelId="{DB4F38E8-FF98-4981-9D18-8D40A73521CD}" srcId="{042A2E6F-1B22-439D-82A9-E696E786AD95}" destId="{9781B51E-4449-4CF2-878D-8CBB7EB4FE4C}" srcOrd="0" destOrd="0" parTransId="{1DC6900B-4EF1-417E-B619-9214013B2BBA}" sibTransId="{C17531F9-6933-4838-8D41-C7E10978D816}"/>
    <dgm:cxn modelId="{E71304EE-140F-4F36-805A-0F1730A24460}" type="presOf" srcId="{63D464D0-4E42-4CFD-A126-C9444FE4FA50}" destId="{1B919F3E-78EC-4F28-A68E-013381B664B1}" srcOrd="1" destOrd="0" presId="urn:microsoft.com/office/officeart/2005/8/layout/orgChart1"/>
    <dgm:cxn modelId="{53B9B5EE-D5EE-4BE5-A9EB-5AC9453ADBF9}" type="presOf" srcId="{6366E4A2-51B6-44B3-94F9-18BF140130C8}" destId="{CE82A792-80EA-4A94-9F8A-68A510F44C75}" srcOrd="1" destOrd="0" presId="urn:microsoft.com/office/officeart/2005/8/layout/orgChart1"/>
    <dgm:cxn modelId="{A52E56F0-DD44-4F93-8CFA-10BC8D9EA1DD}" type="presOf" srcId="{25E80646-A578-4611-8D71-C62C3A74CA40}" destId="{69C81699-6580-4A3B-8D12-BCF9137176DB}" srcOrd="1" destOrd="0" presId="urn:microsoft.com/office/officeart/2005/8/layout/orgChart1"/>
    <dgm:cxn modelId="{E26401F5-DD5B-410B-B16D-812CDE4A3BD2}" srcId="{C2E3F370-E6BC-46E3-B55B-16844BFBD8B3}" destId="{25E80646-A578-4611-8D71-C62C3A74CA40}" srcOrd="0" destOrd="0" parTransId="{D5FF88D8-9544-4644-BD0E-BDA6D898681F}" sibTransId="{37A7F497-583C-4EA6-8FA2-9A11FAA0F260}"/>
    <dgm:cxn modelId="{74290AFE-A1BD-4DFD-A463-BCECAA1423E7}" type="presOf" srcId="{63D464D0-4E42-4CFD-A126-C9444FE4FA50}" destId="{C0607162-C5B0-4F81-ABD3-993653093CD2}" srcOrd="0" destOrd="0" presId="urn:microsoft.com/office/officeart/2005/8/layout/orgChart1"/>
    <dgm:cxn modelId="{C81065FE-CAD8-4141-8940-984F81FAF884}" type="presOf" srcId="{C2E3F370-E6BC-46E3-B55B-16844BFBD8B3}" destId="{8639C69B-A346-49CF-BFB7-69E9C4829E4F}" srcOrd="0" destOrd="0" presId="urn:microsoft.com/office/officeart/2005/8/layout/orgChart1"/>
    <dgm:cxn modelId="{7AF584FE-C1E8-406A-97A7-07B040A195BD}" type="presOf" srcId="{9781B51E-4449-4CF2-878D-8CBB7EB4FE4C}" destId="{4AE23B70-DB90-49F9-A375-0BCC688C5F09}" srcOrd="1" destOrd="0" presId="urn:microsoft.com/office/officeart/2005/8/layout/orgChart1"/>
    <dgm:cxn modelId="{3C370BFD-E4F5-4851-A113-FE7755B582AC}" type="presParOf" srcId="{1AA74C30-3FB5-4B7C-9C4E-2403D34BDBC6}" destId="{1F88A329-FBF1-4887-9E4B-65818E0AAE12}" srcOrd="0" destOrd="0" presId="urn:microsoft.com/office/officeart/2005/8/layout/orgChart1"/>
    <dgm:cxn modelId="{88ADE48C-8DF8-46D6-AE52-59AB17FFC100}" type="presParOf" srcId="{1F88A329-FBF1-4887-9E4B-65818E0AAE12}" destId="{FB2BA0A3-E510-4967-AF76-20A5C843843E}" srcOrd="0" destOrd="0" presId="urn:microsoft.com/office/officeart/2005/8/layout/orgChart1"/>
    <dgm:cxn modelId="{B10D9949-6C44-480A-A4F9-7F79DDC8FAB2}" type="presParOf" srcId="{FB2BA0A3-E510-4967-AF76-20A5C843843E}" destId="{8D6072ED-D172-440A-BCAD-0CF8E9DE9A5D}" srcOrd="0" destOrd="0" presId="urn:microsoft.com/office/officeart/2005/8/layout/orgChart1"/>
    <dgm:cxn modelId="{751ABBC2-2944-4592-A138-EA248B49BC73}" type="presParOf" srcId="{FB2BA0A3-E510-4967-AF76-20A5C843843E}" destId="{C7DB3641-FC4E-418F-A5D7-BAEA2D7DE16B}" srcOrd="1" destOrd="0" presId="urn:microsoft.com/office/officeart/2005/8/layout/orgChart1"/>
    <dgm:cxn modelId="{81E49387-B49B-49FB-B9F3-9073CD437AD9}" type="presParOf" srcId="{1F88A329-FBF1-4887-9E4B-65818E0AAE12}" destId="{292FFA61-02BD-4216-9F31-7E90AC086D09}" srcOrd="1" destOrd="0" presId="urn:microsoft.com/office/officeart/2005/8/layout/orgChart1"/>
    <dgm:cxn modelId="{09DD53D3-FCB4-4C37-B3DA-00AB46740DA8}" type="presParOf" srcId="{292FFA61-02BD-4216-9F31-7E90AC086D09}" destId="{1261D87A-D879-4865-91A3-912D7F798465}" srcOrd="0" destOrd="0" presId="urn:microsoft.com/office/officeart/2005/8/layout/orgChart1"/>
    <dgm:cxn modelId="{29C0F5BA-6047-4AE7-AC79-0FD102F05E0B}" type="presParOf" srcId="{292FFA61-02BD-4216-9F31-7E90AC086D09}" destId="{30EAB890-C127-4E8B-9128-489BB61D3A38}" srcOrd="1" destOrd="0" presId="urn:microsoft.com/office/officeart/2005/8/layout/orgChart1"/>
    <dgm:cxn modelId="{80817842-6198-4315-94D4-AB10F0788AD2}" type="presParOf" srcId="{30EAB890-C127-4E8B-9128-489BB61D3A38}" destId="{098FE138-8459-4531-A57C-4D759FD916DD}" srcOrd="0" destOrd="0" presId="urn:microsoft.com/office/officeart/2005/8/layout/orgChart1"/>
    <dgm:cxn modelId="{B90A836B-1CA3-4C34-84C5-7495F2C206DA}" type="presParOf" srcId="{098FE138-8459-4531-A57C-4D759FD916DD}" destId="{61546A59-17D6-44D9-8CC8-954F41D951F6}" srcOrd="0" destOrd="0" presId="urn:microsoft.com/office/officeart/2005/8/layout/orgChart1"/>
    <dgm:cxn modelId="{09F27EA3-2D2A-41C6-A283-DE8028799220}" type="presParOf" srcId="{098FE138-8459-4531-A57C-4D759FD916DD}" destId="{1D775E66-EF58-4B0D-AFA2-3E277D988190}" srcOrd="1" destOrd="0" presId="urn:microsoft.com/office/officeart/2005/8/layout/orgChart1"/>
    <dgm:cxn modelId="{AA089C89-933A-47F7-B01F-B9358E5812A7}" type="presParOf" srcId="{30EAB890-C127-4E8B-9128-489BB61D3A38}" destId="{45E3EF7A-1C01-472C-A55C-97AE5300E9F0}" srcOrd="1" destOrd="0" presId="urn:microsoft.com/office/officeart/2005/8/layout/orgChart1"/>
    <dgm:cxn modelId="{2CC7BF0B-1920-4646-9E16-7E651CA35256}" type="presParOf" srcId="{45E3EF7A-1C01-472C-A55C-97AE5300E9F0}" destId="{744F4FB4-EBEF-42F8-B3CA-7BB198230541}" srcOrd="0" destOrd="0" presId="urn:microsoft.com/office/officeart/2005/8/layout/orgChart1"/>
    <dgm:cxn modelId="{4F85F08A-AD91-4964-85A8-6FE659C91F91}" type="presParOf" srcId="{45E3EF7A-1C01-472C-A55C-97AE5300E9F0}" destId="{C30D5470-713F-44BA-A917-222448D46033}" srcOrd="1" destOrd="0" presId="urn:microsoft.com/office/officeart/2005/8/layout/orgChart1"/>
    <dgm:cxn modelId="{EDBCED2A-F9FB-4931-9E49-05D6B95EC8C7}" type="presParOf" srcId="{C30D5470-713F-44BA-A917-222448D46033}" destId="{61BC026B-F014-462F-8167-5818828291CC}" srcOrd="0" destOrd="0" presId="urn:microsoft.com/office/officeart/2005/8/layout/orgChart1"/>
    <dgm:cxn modelId="{D3E57A64-13E1-4366-8840-79F89A176C32}" type="presParOf" srcId="{61BC026B-F014-462F-8167-5818828291CC}" destId="{3C17B4A8-CCBA-493F-A5B3-F56C182379F2}" srcOrd="0" destOrd="0" presId="urn:microsoft.com/office/officeart/2005/8/layout/orgChart1"/>
    <dgm:cxn modelId="{546DB6FA-BC01-47C8-8EBD-5EF46675A184}" type="presParOf" srcId="{61BC026B-F014-462F-8167-5818828291CC}" destId="{1F60358D-C783-40B0-AF5D-38B560A0E389}" srcOrd="1" destOrd="0" presId="urn:microsoft.com/office/officeart/2005/8/layout/orgChart1"/>
    <dgm:cxn modelId="{E480B1F9-FC57-42D5-8DC2-0E327E26E53F}" type="presParOf" srcId="{C30D5470-713F-44BA-A917-222448D46033}" destId="{B3BBC8DB-5423-4C7A-9441-905C6DFF9B3C}" srcOrd="1" destOrd="0" presId="urn:microsoft.com/office/officeart/2005/8/layout/orgChart1"/>
    <dgm:cxn modelId="{96554607-D66E-47BC-9709-2BF1D03040E4}" type="presParOf" srcId="{B3BBC8DB-5423-4C7A-9441-905C6DFF9B3C}" destId="{50573556-E0E8-45A2-8DEC-235D9193EB53}" srcOrd="0" destOrd="0" presId="urn:microsoft.com/office/officeart/2005/8/layout/orgChart1"/>
    <dgm:cxn modelId="{46D5C555-7F7D-4CDA-BEE8-3E3451E01F2C}" type="presParOf" srcId="{B3BBC8DB-5423-4C7A-9441-905C6DFF9B3C}" destId="{0CBE3771-F735-42CE-9A32-111AF22221CC}" srcOrd="1" destOrd="0" presId="urn:microsoft.com/office/officeart/2005/8/layout/orgChart1"/>
    <dgm:cxn modelId="{6FDFE823-BFF6-423B-881E-88C256F2D3D9}" type="presParOf" srcId="{0CBE3771-F735-42CE-9A32-111AF22221CC}" destId="{B7BE6D1A-4F71-4437-8DC9-03C19996BEB0}" srcOrd="0" destOrd="0" presId="urn:microsoft.com/office/officeart/2005/8/layout/orgChart1"/>
    <dgm:cxn modelId="{BA9BC591-99FD-4400-B0A3-21894DD005EB}" type="presParOf" srcId="{B7BE6D1A-4F71-4437-8DC9-03C19996BEB0}" destId="{4DA57AD7-353D-4887-97E3-E0C5D7783B64}" srcOrd="0" destOrd="0" presId="urn:microsoft.com/office/officeart/2005/8/layout/orgChart1"/>
    <dgm:cxn modelId="{AF7C6343-D51D-4BAB-8DC6-B31296854961}" type="presParOf" srcId="{B7BE6D1A-4F71-4437-8DC9-03C19996BEB0}" destId="{C3033ED1-4664-4874-B125-B23973F925CD}" srcOrd="1" destOrd="0" presId="urn:microsoft.com/office/officeart/2005/8/layout/orgChart1"/>
    <dgm:cxn modelId="{807ECC1B-75DD-442F-B9D5-D15B41CA40DD}" type="presParOf" srcId="{0CBE3771-F735-42CE-9A32-111AF22221CC}" destId="{8A159019-577A-45FD-92DA-76FB2E663497}" srcOrd="1" destOrd="0" presId="urn:microsoft.com/office/officeart/2005/8/layout/orgChart1"/>
    <dgm:cxn modelId="{39AFE736-4AC6-4971-9B7F-694F10AC3810}" type="presParOf" srcId="{0CBE3771-F735-42CE-9A32-111AF22221CC}" destId="{3CFE303D-05CB-48BE-A2F6-F4A2C5ACB525}" srcOrd="2" destOrd="0" presId="urn:microsoft.com/office/officeart/2005/8/layout/orgChart1"/>
    <dgm:cxn modelId="{BD5F997D-F32F-4260-A12B-DA48155CD26D}" type="presParOf" srcId="{B3BBC8DB-5423-4C7A-9441-905C6DFF9B3C}" destId="{84F640EB-9A42-4BAF-AEB7-D8FC657AEC13}" srcOrd="2" destOrd="0" presId="urn:microsoft.com/office/officeart/2005/8/layout/orgChart1"/>
    <dgm:cxn modelId="{422E0DCB-0823-4DBD-A68A-BF949F930AE1}" type="presParOf" srcId="{B3BBC8DB-5423-4C7A-9441-905C6DFF9B3C}" destId="{C73A80F0-7342-4E00-B6C2-72AA15323990}" srcOrd="3" destOrd="0" presId="urn:microsoft.com/office/officeart/2005/8/layout/orgChart1"/>
    <dgm:cxn modelId="{CD44DDCF-AD02-4C85-91B8-1FBDABF2608A}" type="presParOf" srcId="{C73A80F0-7342-4E00-B6C2-72AA15323990}" destId="{51EC3816-AAF7-479A-9256-530E2C2332AF}" srcOrd="0" destOrd="0" presId="urn:microsoft.com/office/officeart/2005/8/layout/orgChart1"/>
    <dgm:cxn modelId="{EABDAB90-E296-4C98-89AB-960DF7378A67}" type="presParOf" srcId="{51EC3816-AAF7-479A-9256-530E2C2332AF}" destId="{E9ACF355-25C6-41CC-8FAB-74ACF3ACF390}" srcOrd="0" destOrd="0" presId="urn:microsoft.com/office/officeart/2005/8/layout/orgChart1"/>
    <dgm:cxn modelId="{202AF177-F7DE-4C4E-8ABF-8566349136B4}" type="presParOf" srcId="{51EC3816-AAF7-479A-9256-530E2C2332AF}" destId="{0095215C-FEAD-463D-8235-178EB6D654EB}" srcOrd="1" destOrd="0" presId="urn:microsoft.com/office/officeart/2005/8/layout/orgChart1"/>
    <dgm:cxn modelId="{97428239-75D4-48BD-B4AE-2737C500B8F2}" type="presParOf" srcId="{C73A80F0-7342-4E00-B6C2-72AA15323990}" destId="{F9F6E782-EC4B-45F3-9872-CF50BEE94C15}" srcOrd="1" destOrd="0" presId="urn:microsoft.com/office/officeart/2005/8/layout/orgChart1"/>
    <dgm:cxn modelId="{B3BF1328-9108-4831-B104-8EF09B086B3A}" type="presParOf" srcId="{C73A80F0-7342-4E00-B6C2-72AA15323990}" destId="{B4970B8C-B070-43F4-AFF5-9A923991EC21}" srcOrd="2" destOrd="0" presId="urn:microsoft.com/office/officeart/2005/8/layout/orgChart1"/>
    <dgm:cxn modelId="{68BFAA0F-E3E2-4534-8016-8DA59819AE4A}" type="presParOf" srcId="{B3BBC8DB-5423-4C7A-9441-905C6DFF9B3C}" destId="{71D921CC-B15F-4C7E-A91A-54A851BEB8E2}" srcOrd="4" destOrd="0" presId="urn:microsoft.com/office/officeart/2005/8/layout/orgChart1"/>
    <dgm:cxn modelId="{7088F7B8-023B-4F13-8046-557BC7654420}" type="presParOf" srcId="{B3BBC8DB-5423-4C7A-9441-905C6DFF9B3C}" destId="{1FC3EA09-C33C-4866-84B1-0B06E4817FBF}" srcOrd="5" destOrd="0" presId="urn:microsoft.com/office/officeart/2005/8/layout/orgChart1"/>
    <dgm:cxn modelId="{7449850E-9A05-44E4-BF61-ED1A91945E91}" type="presParOf" srcId="{1FC3EA09-C33C-4866-84B1-0B06E4817FBF}" destId="{77F8F5F3-91DA-4C3D-9FA9-A547098F1C3F}" srcOrd="0" destOrd="0" presId="urn:microsoft.com/office/officeart/2005/8/layout/orgChart1"/>
    <dgm:cxn modelId="{92388460-7B41-40FE-BC9D-173B01C71A5D}" type="presParOf" srcId="{77F8F5F3-91DA-4C3D-9FA9-A547098F1C3F}" destId="{9B64B55B-4F86-444A-A854-8841779B916B}" srcOrd="0" destOrd="0" presId="urn:microsoft.com/office/officeart/2005/8/layout/orgChart1"/>
    <dgm:cxn modelId="{263C6BB5-A22F-453F-87A8-6E73AE74198A}" type="presParOf" srcId="{77F8F5F3-91DA-4C3D-9FA9-A547098F1C3F}" destId="{2602F4AC-12BC-4184-8D3C-241A7D796CE6}" srcOrd="1" destOrd="0" presId="urn:microsoft.com/office/officeart/2005/8/layout/orgChart1"/>
    <dgm:cxn modelId="{9D314AF4-AC0A-4C74-8B99-D7FAE9DE6A88}" type="presParOf" srcId="{1FC3EA09-C33C-4866-84B1-0B06E4817FBF}" destId="{090AF766-2AD7-4D00-B079-5D292C87595D}" srcOrd="1" destOrd="0" presId="urn:microsoft.com/office/officeart/2005/8/layout/orgChart1"/>
    <dgm:cxn modelId="{4A9B80CE-1EBD-46AE-8341-1C17F56F503F}" type="presParOf" srcId="{1FC3EA09-C33C-4866-84B1-0B06E4817FBF}" destId="{50A48137-74A2-4FAE-AC91-F414572905A5}" srcOrd="2" destOrd="0" presId="urn:microsoft.com/office/officeart/2005/8/layout/orgChart1"/>
    <dgm:cxn modelId="{15139596-19AC-4F49-93A4-EA6D1C21DB76}" type="presParOf" srcId="{B3BBC8DB-5423-4C7A-9441-905C6DFF9B3C}" destId="{9DBEFE56-0165-4A2B-A001-3405E3E9976B}" srcOrd="6" destOrd="0" presId="urn:microsoft.com/office/officeart/2005/8/layout/orgChart1"/>
    <dgm:cxn modelId="{DF04ED07-9BB7-4336-AA27-FFB883500536}" type="presParOf" srcId="{B3BBC8DB-5423-4C7A-9441-905C6DFF9B3C}" destId="{FC332016-F04E-46AA-A918-F72632A9C617}" srcOrd="7" destOrd="0" presId="urn:microsoft.com/office/officeart/2005/8/layout/orgChart1"/>
    <dgm:cxn modelId="{35668859-B1E3-4954-A7D0-F5C63C71AE8A}" type="presParOf" srcId="{FC332016-F04E-46AA-A918-F72632A9C617}" destId="{2F6C6A6D-2454-4320-A115-D94C1BB90C2A}" srcOrd="0" destOrd="0" presId="urn:microsoft.com/office/officeart/2005/8/layout/orgChart1"/>
    <dgm:cxn modelId="{C17ED389-D387-43F5-A7F2-AA4A3DE10404}" type="presParOf" srcId="{2F6C6A6D-2454-4320-A115-D94C1BB90C2A}" destId="{2073B2FE-3CAB-4048-940B-F263F70E5841}" srcOrd="0" destOrd="0" presId="urn:microsoft.com/office/officeart/2005/8/layout/orgChart1"/>
    <dgm:cxn modelId="{4CF707AE-40EC-41E7-B5E2-F2ACBDFE5ED1}" type="presParOf" srcId="{2F6C6A6D-2454-4320-A115-D94C1BB90C2A}" destId="{CE82A792-80EA-4A94-9F8A-68A510F44C75}" srcOrd="1" destOrd="0" presId="urn:microsoft.com/office/officeart/2005/8/layout/orgChart1"/>
    <dgm:cxn modelId="{6B5E2092-8B94-40B6-A1C9-92911AB61B75}" type="presParOf" srcId="{FC332016-F04E-46AA-A918-F72632A9C617}" destId="{3E84FB7E-58CE-4317-9B0C-0EDF74F91A25}" srcOrd="1" destOrd="0" presId="urn:microsoft.com/office/officeart/2005/8/layout/orgChart1"/>
    <dgm:cxn modelId="{5C38E861-48A1-4F3A-9107-3D290F131E8E}" type="presParOf" srcId="{FC332016-F04E-46AA-A918-F72632A9C617}" destId="{2F70AD9A-FCCF-4CCB-A993-F6279EA57B99}" srcOrd="2" destOrd="0" presId="urn:microsoft.com/office/officeart/2005/8/layout/orgChart1"/>
    <dgm:cxn modelId="{24B54409-DCB6-43CB-92D1-DD232E89A220}" type="presParOf" srcId="{C30D5470-713F-44BA-A917-222448D46033}" destId="{5BC34D74-3A16-424D-8F64-9AEAC1722E91}" srcOrd="2" destOrd="0" presId="urn:microsoft.com/office/officeart/2005/8/layout/orgChart1"/>
    <dgm:cxn modelId="{21C2D180-39B2-4D5A-8920-3C7A9271B4BF}" type="presParOf" srcId="{45E3EF7A-1C01-472C-A55C-97AE5300E9F0}" destId="{FD6B755A-FB27-4FB9-8B93-3B282AAA57CC}" srcOrd="2" destOrd="0" presId="urn:microsoft.com/office/officeart/2005/8/layout/orgChart1"/>
    <dgm:cxn modelId="{E1ABF53C-05B7-4DBB-B511-9480BDB73E09}" type="presParOf" srcId="{45E3EF7A-1C01-472C-A55C-97AE5300E9F0}" destId="{5CAEF920-56A6-4358-B26A-65AA8530976A}" srcOrd="3" destOrd="0" presId="urn:microsoft.com/office/officeart/2005/8/layout/orgChart1"/>
    <dgm:cxn modelId="{7BD3350E-FD0B-498E-806E-25FA0067D841}" type="presParOf" srcId="{5CAEF920-56A6-4358-B26A-65AA8530976A}" destId="{081E0A9D-B91D-413C-BA68-9775120BEE2C}" srcOrd="0" destOrd="0" presId="urn:microsoft.com/office/officeart/2005/8/layout/orgChart1"/>
    <dgm:cxn modelId="{B4C1B37C-15DB-4297-B704-264CAC63AD83}" type="presParOf" srcId="{081E0A9D-B91D-413C-BA68-9775120BEE2C}" destId="{C0607162-C5B0-4F81-ABD3-993653093CD2}" srcOrd="0" destOrd="0" presId="urn:microsoft.com/office/officeart/2005/8/layout/orgChart1"/>
    <dgm:cxn modelId="{D2EB90B5-B5A2-472C-8265-07A47C7FCA46}" type="presParOf" srcId="{081E0A9D-B91D-413C-BA68-9775120BEE2C}" destId="{1B919F3E-78EC-4F28-A68E-013381B664B1}" srcOrd="1" destOrd="0" presId="urn:microsoft.com/office/officeart/2005/8/layout/orgChart1"/>
    <dgm:cxn modelId="{B936DEF5-954C-4939-9CB2-C48495A26959}" type="presParOf" srcId="{5CAEF920-56A6-4358-B26A-65AA8530976A}" destId="{9ABB6AD3-E06F-4BEB-9A37-EC14FBDEF5C2}" srcOrd="1" destOrd="0" presId="urn:microsoft.com/office/officeart/2005/8/layout/orgChart1"/>
    <dgm:cxn modelId="{D51D48BD-E5EF-4034-8C4B-FA0979887EBB}" type="presParOf" srcId="{9ABB6AD3-E06F-4BEB-9A37-EC14FBDEF5C2}" destId="{03FBD4BD-BB64-4E4F-A6AD-150F660C45AC}" srcOrd="0" destOrd="0" presId="urn:microsoft.com/office/officeart/2005/8/layout/orgChart1"/>
    <dgm:cxn modelId="{A4C98936-03E8-4C4A-8F84-84A47E1820BF}" type="presParOf" srcId="{9ABB6AD3-E06F-4BEB-9A37-EC14FBDEF5C2}" destId="{5B7D0644-57E2-44F0-AF1F-F6E508D15A48}" srcOrd="1" destOrd="0" presId="urn:microsoft.com/office/officeart/2005/8/layout/orgChart1"/>
    <dgm:cxn modelId="{EB28DC70-B02A-45BA-A87F-3E3DD20B0223}" type="presParOf" srcId="{5B7D0644-57E2-44F0-AF1F-F6E508D15A48}" destId="{085FF943-BED0-487E-BD4A-74D433A00503}" srcOrd="0" destOrd="0" presId="urn:microsoft.com/office/officeart/2005/8/layout/orgChart1"/>
    <dgm:cxn modelId="{FCA24E52-F286-4055-92AC-C4E4C4FC2429}" type="presParOf" srcId="{085FF943-BED0-487E-BD4A-74D433A00503}" destId="{2C594507-8F7D-4582-B7AF-AE05DEEB45DC}" srcOrd="0" destOrd="0" presId="urn:microsoft.com/office/officeart/2005/8/layout/orgChart1"/>
    <dgm:cxn modelId="{4055A885-99EA-49C7-B791-28C341AE524D}" type="presParOf" srcId="{085FF943-BED0-487E-BD4A-74D433A00503}" destId="{5F9346D6-3B20-4A24-962D-910AC2ABB793}" srcOrd="1" destOrd="0" presId="urn:microsoft.com/office/officeart/2005/8/layout/orgChart1"/>
    <dgm:cxn modelId="{F70A183B-A585-4059-A20D-77BB113429E7}" type="presParOf" srcId="{5B7D0644-57E2-44F0-AF1F-F6E508D15A48}" destId="{38857A60-0D86-4E2C-9331-3DD5B1AC1BDF}" srcOrd="1" destOrd="0" presId="urn:microsoft.com/office/officeart/2005/8/layout/orgChart1"/>
    <dgm:cxn modelId="{0CA2ACF7-4AD5-4D70-98A0-FB8956CAB38E}" type="presParOf" srcId="{5B7D0644-57E2-44F0-AF1F-F6E508D15A48}" destId="{63DF9BD2-CF04-42ED-B180-6D0C828C297D}" srcOrd="2" destOrd="0" presId="urn:microsoft.com/office/officeart/2005/8/layout/orgChart1"/>
    <dgm:cxn modelId="{B92B408C-7784-4898-B721-5C8FA0A891C5}" type="presParOf" srcId="{9ABB6AD3-E06F-4BEB-9A37-EC14FBDEF5C2}" destId="{B4D60DA9-6A67-4DF6-B768-5907C9D5C137}" srcOrd="2" destOrd="0" presId="urn:microsoft.com/office/officeart/2005/8/layout/orgChart1"/>
    <dgm:cxn modelId="{E23D0521-522F-499F-BD46-63BA104FDC95}" type="presParOf" srcId="{9ABB6AD3-E06F-4BEB-9A37-EC14FBDEF5C2}" destId="{A7980DC1-E4DA-4119-9BDB-797D97B87C78}" srcOrd="3" destOrd="0" presId="urn:microsoft.com/office/officeart/2005/8/layout/orgChart1"/>
    <dgm:cxn modelId="{9A1B60BE-9803-45F7-82EC-09A7DDF25E5A}" type="presParOf" srcId="{A7980DC1-E4DA-4119-9BDB-797D97B87C78}" destId="{83056E17-FF9A-4215-BAF2-E6F44B06FEBE}" srcOrd="0" destOrd="0" presId="urn:microsoft.com/office/officeart/2005/8/layout/orgChart1"/>
    <dgm:cxn modelId="{0AACBDB7-B363-441A-8DB1-92ACB5BB7961}" type="presParOf" srcId="{83056E17-FF9A-4215-BAF2-E6F44B06FEBE}" destId="{4E585C2E-5C7B-41BF-B8E7-27F6B35A3026}" srcOrd="0" destOrd="0" presId="urn:microsoft.com/office/officeart/2005/8/layout/orgChart1"/>
    <dgm:cxn modelId="{3C5156B5-C04E-45A1-9C22-7648869C8E35}" type="presParOf" srcId="{83056E17-FF9A-4215-BAF2-E6F44B06FEBE}" destId="{A630DDF1-C54F-4DB7-9780-B9678D3116C2}" srcOrd="1" destOrd="0" presId="urn:microsoft.com/office/officeart/2005/8/layout/orgChart1"/>
    <dgm:cxn modelId="{DEFD363A-7EE0-481E-ACF6-60598BEA76FA}" type="presParOf" srcId="{A7980DC1-E4DA-4119-9BDB-797D97B87C78}" destId="{56F50E7D-8D6E-406F-A114-B0186EF6A2E6}" srcOrd="1" destOrd="0" presId="urn:microsoft.com/office/officeart/2005/8/layout/orgChart1"/>
    <dgm:cxn modelId="{36BF54B0-E959-4D1F-BCFD-B6EE3DB79003}" type="presParOf" srcId="{A7980DC1-E4DA-4119-9BDB-797D97B87C78}" destId="{B2BF8ABD-E2F1-4850-9B9F-C7FFA56BD1EC}" srcOrd="2" destOrd="0" presId="urn:microsoft.com/office/officeart/2005/8/layout/orgChart1"/>
    <dgm:cxn modelId="{74F17C24-7CD0-4CB3-AF98-45ACC0DE0C91}" type="presParOf" srcId="{5CAEF920-56A6-4358-B26A-65AA8530976A}" destId="{7AC180F3-DE2F-44C9-B9D3-F8DD6BB884A3}" srcOrd="2" destOrd="0" presId="urn:microsoft.com/office/officeart/2005/8/layout/orgChart1"/>
    <dgm:cxn modelId="{28B96100-0AFF-424B-B30E-01B26E1EBFF7}" type="presParOf" srcId="{45E3EF7A-1C01-472C-A55C-97AE5300E9F0}" destId="{43478791-3510-48C3-9799-3A70EC01FFBA}" srcOrd="4" destOrd="0" presId="urn:microsoft.com/office/officeart/2005/8/layout/orgChart1"/>
    <dgm:cxn modelId="{1C0251C1-D156-4731-83F1-021688144BAE}" type="presParOf" srcId="{45E3EF7A-1C01-472C-A55C-97AE5300E9F0}" destId="{14D3AED9-0E72-453C-8E17-04669C05BCBE}" srcOrd="5" destOrd="0" presId="urn:microsoft.com/office/officeart/2005/8/layout/orgChart1"/>
    <dgm:cxn modelId="{C2D45326-7897-4D73-BE9C-53C2DCBF2FAE}" type="presParOf" srcId="{14D3AED9-0E72-453C-8E17-04669C05BCBE}" destId="{9D916DA1-7A6D-458B-AA68-44D11BDBD347}" srcOrd="0" destOrd="0" presId="urn:microsoft.com/office/officeart/2005/8/layout/orgChart1"/>
    <dgm:cxn modelId="{62F99C60-D0D4-47B3-AA43-CD4FC7D6A39B}" type="presParOf" srcId="{9D916DA1-7A6D-458B-AA68-44D11BDBD347}" destId="{5E023DD2-D323-4D2C-AAD2-AFDCE4616925}" srcOrd="0" destOrd="0" presId="urn:microsoft.com/office/officeart/2005/8/layout/orgChart1"/>
    <dgm:cxn modelId="{EFB02D7C-4118-4DD6-A5D9-B9F27DCB62C0}" type="presParOf" srcId="{9D916DA1-7A6D-458B-AA68-44D11BDBD347}" destId="{3E79318E-CFF1-41F9-9776-69F5ED5635F1}" srcOrd="1" destOrd="0" presId="urn:microsoft.com/office/officeart/2005/8/layout/orgChart1"/>
    <dgm:cxn modelId="{093343BA-9ADB-4E48-B692-3DFCFEB8FB26}" type="presParOf" srcId="{14D3AED9-0E72-453C-8E17-04669C05BCBE}" destId="{AB516F86-B952-43DD-9365-2ECFE13A7056}" srcOrd="1" destOrd="0" presId="urn:microsoft.com/office/officeart/2005/8/layout/orgChart1"/>
    <dgm:cxn modelId="{904BBF1E-EB7B-4052-91D3-CE29332D1771}" type="presParOf" srcId="{AB516F86-B952-43DD-9365-2ECFE13A7056}" destId="{31A72A12-A87A-41C9-8843-2C23D41D735F}" srcOrd="0" destOrd="0" presId="urn:microsoft.com/office/officeart/2005/8/layout/orgChart1"/>
    <dgm:cxn modelId="{D7A64F63-AB17-4F90-92E2-BE0A03BE0A98}" type="presParOf" srcId="{AB516F86-B952-43DD-9365-2ECFE13A7056}" destId="{DACAE9E2-C2AF-4A05-A363-0E5D8AA1CF29}" srcOrd="1" destOrd="0" presId="urn:microsoft.com/office/officeart/2005/8/layout/orgChart1"/>
    <dgm:cxn modelId="{C34F3B10-F47A-4087-8CC3-3D48E96913B6}" type="presParOf" srcId="{DACAE9E2-C2AF-4A05-A363-0E5D8AA1CF29}" destId="{F03E43EF-D88A-4362-8C3A-B3BE3D78A08F}" srcOrd="0" destOrd="0" presId="urn:microsoft.com/office/officeart/2005/8/layout/orgChart1"/>
    <dgm:cxn modelId="{CA949E3E-3CB5-4250-97BE-786D17A0D979}" type="presParOf" srcId="{F03E43EF-D88A-4362-8C3A-B3BE3D78A08F}" destId="{5E00701B-B9DA-4D22-9A17-9784AE849367}" srcOrd="0" destOrd="0" presId="urn:microsoft.com/office/officeart/2005/8/layout/orgChart1"/>
    <dgm:cxn modelId="{57B0B1B0-AB57-4111-BF0B-B8A890BAA587}" type="presParOf" srcId="{F03E43EF-D88A-4362-8C3A-B3BE3D78A08F}" destId="{395DBE94-E81C-4C13-AEAE-6AD5515057A6}" srcOrd="1" destOrd="0" presId="urn:microsoft.com/office/officeart/2005/8/layout/orgChart1"/>
    <dgm:cxn modelId="{D92CAEDD-8594-46E0-B643-3CA11FBBC61A}" type="presParOf" srcId="{DACAE9E2-C2AF-4A05-A363-0E5D8AA1CF29}" destId="{492738DC-1939-4B74-B55A-70D8DC7B4289}" srcOrd="1" destOrd="0" presId="urn:microsoft.com/office/officeart/2005/8/layout/orgChart1"/>
    <dgm:cxn modelId="{D766667C-B817-400F-8096-DE874A6AB580}" type="presParOf" srcId="{DACAE9E2-C2AF-4A05-A363-0E5D8AA1CF29}" destId="{1AA4C4A4-5DFF-4791-B20D-8552DA3AF530}" srcOrd="2" destOrd="0" presId="urn:microsoft.com/office/officeart/2005/8/layout/orgChart1"/>
    <dgm:cxn modelId="{FEF23BA5-8FFA-41AB-84CB-2059711CAF39}" type="presParOf" srcId="{AB516F86-B952-43DD-9365-2ECFE13A7056}" destId="{617D6542-A561-40BB-83EF-3B9300B1E502}" srcOrd="2" destOrd="0" presId="urn:microsoft.com/office/officeart/2005/8/layout/orgChart1"/>
    <dgm:cxn modelId="{9B3F1A7B-8A6B-45CE-9314-86820011C393}" type="presParOf" srcId="{AB516F86-B952-43DD-9365-2ECFE13A7056}" destId="{3726A37C-5A3E-40CB-9032-C6C603B5E3EC}" srcOrd="3" destOrd="0" presId="urn:microsoft.com/office/officeart/2005/8/layout/orgChart1"/>
    <dgm:cxn modelId="{16E6F42C-3B7B-4B36-8436-A1FEDD78C29E}" type="presParOf" srcId="{3726A37C-5A3E-40CB-9032-C6C603B5E3EC}" destId="{15359AD4-E153-42B0-87AB-4034913C45D3}" srcOrd="0" destOrd="0" presId="urn:microsoft.com/office/officeart/2005/8/layout/orgChart1"/>
    <dgm:cxn modelId="{F1FEB875-981B-4834-A9EF-A7AFD4C88C8E}" type="presParOf" srcId="{15359AD4-E153-42B0-87AB-4034913C45D3}" destId="{EC18E2F9-6356-455E-88A9-E07285E1EADE}" srcOrd="0" destOrd="0" presId="urn:microsoft.com/office/officeart/2005/8/layout/orgChart1"/>
    <dgm:cxn modelId="{6EC93E08-AE3C-479A-9A09-FA488E6247A7}" type="presParOf" srcId="{15359AD4-E153-42B0-87AB-4034913C45D3}" destId="{75CDA2F2-2138-4349-A4FC-84FBF63DFA35}" srcOrd="1" destOrd="0" presId="urn:microsoft.com/office/officeart/2005/8/layout/orgChart1"/>
    <dgm:cxn modelId="{6A65A1A3-57F3-4BB7-9316-CA8DC418AA6B}" type="presParOf" srcId="{3726A37C-5A3E-40CB-9032-C6C603B5E3EC}" destId="{1E8F2665-F3D6-40ED-9D9D-8A06412D0F8D}" srcOrd="1" destOrd="0" presId="urn:microsoft.com/office/officeart/2005/8/layout/orgChart1"/>
    <dgm:cxn modelId="{712026F1-BA69-4C43-868D-F7ECC8906B69}" type="presParOf" srcId="{3726A37C-5A3E-40CB-9032-C6C603B5E3EC}" destId="{5ADAFDBA-11A1-4BF3-B8F5-A268A51053A5}" srcOrd="2" destOrd="0" presId="urn:microsoft.com/office/officeart/2005/8/layout/orgChart1"/>
    <dgm:cxn modelId="{2AC95AA5-2BDC-4682-ABEC-E502D2A125B6}" type="presParOf" srcId="{14D3AED9-0E72-453C-8E17-04669C05BCBE}" destId="{57D3AA18-DA29-46C6-8236-4EDEF67E7BFE}" srcOrd="2" destOrd="0" presId="urn:microsoft.com/office/officeart/2005/8/layout/orgChart1"/>
    <dgm:cxn modelId="{B2180637-3B2A-4B5E-AA21-480BF0A87138}" type="presParOf" srcId="{45E3EF7A-1C01-472C-A55C-97AE5300E9F0}" destId="{1A3FF876-83C9-4B4E-AB42-4CF7C0AE93EE}" srcOrd="6" destOrd="0" presId="urn:microsoft.com/office/officeart/2005/8/layout/orgChart1"/>
    <dgm:cxn modelId="{4F09C404-82FD-44F8-A0FB-FE1C1E497133}" type="presParOf" srcId="{45E3EF7A-1C01-472C-A55C-97AE5300E9F0}" destId="{BB17BE6C-CCD1-41C7-8087-B224217463F0}" srcOrd="7" destOrd="0" presId="urn:microsoft.com/office/officeart/2005/8/layout/orgChart1"/>
    <dgm:cxn modelId="{8EE2AB67-8C41-482B-9795-0958E4C684BC}" type="presParOf" srcId="{BB17BE6C-CCD1-41C7-8087-B224217463F0}" destId="{93981528-A092-4C8C-A797-308723C1C8A2}" srcOrd="0" destOrd="0" presId="urn:microsoft.com/office/officeart/2005/8/layout/orgChart1"/>
    <dgm:cxn modelId="{DD7C189C-DB95-4534-9D1A-16821EC07E25}" type="presParOf" srcId="{93981528-A092-4C8C-A797-308723C1C8A2}" destId="{8639C69B-A346-49CF-BFB7-69E9C4829E4F}" srcOrd="0" destOrd="0" presId="urn:microsoft.com/office/officeart/2005/8/layout/orgChart1"/>
    <dgm:cxn modelId="{F96AFE5B-0D34-4380-AC92-C081B97E1696}" type="presParOf" srcId="{93981528-A092-4C8C-A797-308723C1C8A2}" destId="{F1F9BA9E-5C3C-4340-A0B0-7CC9A6A281D6}" srcOrd="1" destOrd="0" presId="urn:microsoft.com/office/officeart/2005/8/layout/orgChart1"/>
    <dgm:cxn modelId="{44832E72-6936-4A6F-BD48-04D7530D8064}" type="presParOf" srcId="{BB17BE6C-CCD1-41C7-8087-B224217463F0}" destId="{F2F88D0E-3549-42D7-9DFE-0CE249B7856A}" srcOrd="1" destOrd="0" presId="urn:microsoft.com/office/officeart/2005/8/layout/orgChart1"/>
    <dgm:cxn modelId="{62DA6926-1E78-4F9A-9C6F-88EA28BA236A}" type="presParOf" srcId="{F2F88D0E-3549-42D7-9DFE-0CE249B7856A}" destId="{DF7A1ABB-3ECA-44A2-8EDC-E394DF7B1ED8}" srcOrd="0" destOrd="0" presId="urn:microsoft.com/office/officeart/2005/8/layout/orgChart1"/>
    <dgm:cxn modelId="{E894D98D-D770-4D30-B845-D1F53178711B}" type="presParOf" srcId="{F2F88D0E-3549-42D7-9DFE-0CE249B7856A}" destId="{27F369D4-1DD3-4C6C-BA15-F63486D0C662}" srcOrd="1" destOrd="0" presId="urn:microsoft.com/office/officeart/2005/8/layout/orgChart1"/>
    <dgm:cxn modelId="{D21EDB7C-481F-4077-B545-3F0C32E2DDFC}" type="presParOf" srcId="{27F369D4-1DD3-4C6C-BA15-F63486D0C662}" destId="{711AA375-9BFF-4C91-AA31-C13EEF496B87}" srcOrd="0" destOrd="0" presId="urn:microsoft.com/office/officeart/2005/8/layout/orgChart1"/>
    <dgm:cxn modelId="{A29A5C21-AD8D-471B-8CE4-3982BBD652DE}" type="presParOf" srcId="{711AA375-9BFF-4C91-AA31-C13EEF496B87}" destId="{B2771EDC-7268-4D26-AA15-A64AC055405D}" srcOrd="0" destOrd="0" presId="urn:microsoft.com/office/officeart/2005/8/layout/orgChart1"/>
    <dgm:cxn modelId="{9B45CC74-398D-473F-983E-23B0C40C5E8B}" type="presParOf" srcId="{711AA375-9BFF-4C91-AA31-C13EEF496B87}" destId="{69C81699-6580-4A3B-8D12-BCF9137176DB}" srcOrd="1" destOrd="0" presId="urn:microsoft.com/office/officeart/2005/8/layout/orgChart1"/>
    <dgm:cxn modelId="{86D65D6F-9CF7-4280-B2DB-CA10B529D23A}" type="presParOf" srcId="{27F369D4-1DD3-4C6C-BA15-F63486D0C662}" destId="{6BA0AAF8-FDA9-42E2-AFBF-30442AA59D0A}" srcOrd="1" destOrd="0" presId="urn:microsoft.com/office/officeart/2005/8/layout/orgChart1"/>
    <dgm:cxn modelId="{88162A9E-DD74-445F-81FE-210609F18B79}" type="presParOf" srcId="{27F369D4-1DD3-4C6C-BA15-F63486D0C662}" destId="{04B89B95-94FC-4CD1-BE73-5259DAE5A3EC}" srcOrd="2" destOrd="0" presId="urn:microsoft.com/office/officeart/2005/8/layout/orgChart1"/>
    <dgm:cxn modelId="{5691B6D0-111E-45DA-A593-6391E7FE1693}" type="presParOf" srcId="{F2F88D0E-3549-42D7-9DFE-0CE249B7856A}" destId="{06B73E10-0FA9-43A5-9BE6-D62D286B2D18}" srcOrd="2" destOrd="0" presId="urn:microsoft.com/office/officeart/2005/8/layout/orgChart1"/>
    <dgm:cxn modelId="{E1AF1905-E0D3-4719-B83C-CDD02789C05C}" type="presParOf" srcId="{F2F88D0E-3549-42D7-9DFE-0CE249B7856A}" destId="{17063414-08FF-4E71-9508-B7655FC2F741}" srcOrd="3" destOrd="0" presId="urn:microsoft.com/office/officeart/2005/8/layout/orgChart1"/>
    <dgm:cxn modelId="{D1A1B4F7-2051-479E-A3E2-9F4CF9C35D2B}" type="presParOf" srcId="{17063414-08FF-4E71-9508-B7655FC2F741}" destId="{92C23D72-6853-4ABE-AE3E-7720DE352AC9}" srcOrd="0" destOrd="0" presId="urn:microsoft.com/office/officeart/2005/8/layout/orgChart1"/>
    <dgm:cxn modelId="{B1ABA805-6BD1-417E-9384-455E25D59304}" type="presParOf" srcId="{92C23D72-6853-4ABE-AE3E-7720DE352AC9}" destId="{24380D57-7622-4B15-993E-BD67B38B894E}" srcOrd="0" destOrd="0" presId="urn:microsoft.com/office/officeart/2005/8/layout/orgChart1"/>
    <dgm:cxn modelId="{450B86DE-F440-4D47-9F52-325D7E5483EE}" type="presParOf" srcId="{92C23D72-6853-4ABE-AE3E-7720DE352AC9}" destId="{8B195F73-BF8A-48C0-B319-1FEAADCD3AE7}" srcOrd="1" destOrd="0" presId="urn:microsoft.com/office/officeart/2005/8/layout/orgChart1"/>
    <dgm:cxn modelId="{C251FCE6-A3D8-466F-8E1F-1B7FFB325D27}" type="presParOf" srcId="{17063414-08FF-4E71-9508-B7655FC2F741}" destId="{426CDFE1-EFEF-49FA-9221-CD469E24B78D}" srcOrd="1" destOrd="0" presId="urn:microsoft.com/office/officeart/2005/8/layout/orgChart1"/>
    <dgm:cxn modelId="{6C055140-EF74-4508-B8A0-EF9FB266362E}" type="presParOf" srcId="{17063414-08FF-4E71-9508-B7655FC2F741}" destId="{F2A4059A-2915-4592-A277-9325C9CB818D}" srcOrd="2" destOrd="0" presId="urn:microsoft.com/office/officeart/2005/8/layout/orgChart1"/>
    <dgm:cxn modelId="{2DC3C2C1-1C84-4050-8A73-BA944F5226BA}" type="presParOf" srcId="{BB17BE6C-CCD1-41C7-8087-B224217463F0}" destId="{5D25E2E4-8183-4987-ADBC-E801737D7A58}" srcOrd="2" destOrd="0" presId="urn:microsoft.com/office/officeart/2005/8/layout/orgChart1"/>
    <dgm:cxn modelId="{5C128280-68ED-42AD-A5CF-21A969F0043D}" type="presParOf" srcId="{30EAB890-C127-4E8B-9128-489BB61D3A38}" destId="{59739771-DCD6-4789-88E4-A50301FC9F8A}" srcOrd="2" destOrd="0" presId="urn:microsoft.com/office/officeart/2005/8/layout/orgChart1"/>
    <dgm:cxn modelId="{291910D2-A227-4507-8D20-2FC0D6CE44C0}" type="presParOf" srcId="{59739771-DCD6-4789-88E4-A50301FC9F8A}" destId="{335CC69B-D7A4-4159-8B52-6A07603E7458}" srcOrd="0" destOrd="0" presId="urn:microsoft.com/office/officeart/2005/8/layout/orgChart1"/>
    <dgm:cxn modelId="{0ACDC0AF-9088-4267-A524-D27358276CFA}" type="presParOf" srcId="{59739771-DCD6-4789-88E4-A50301FC9F8A}" destId="{E44DECCC-F52C-40E1-9D7E-91BDF122C285}" srcOrd="1" destOrd="0" presId="urn:microsoft.com/office/officeart/2005/8/layout/orgChart1"/>
    <dgm:cxn modelId="{A2590407-085F-414F-8C8C-524FEE025A13}" type="presParOf" srcId="{E44DECCC-F52C-40E1-9D7E-91BDF122C285}" destId="{9799A083-1C40-4A29-BC31-EFEBC4C9A27D}" srcOrd="0" destOrd="0" presId="urn:microsoft.com/office/officeart/2005/8/layout/orgChart1"/>
    <dgm:cxn modelId="{0344063B-24E0-4FD7-8A80-26BFAFCAECD4}" type="presParOf" srcId="{9799A083-1C40-4A29-BC31-EFEBC4C9A27D}" destId="{CE331EE1-B717-430A-87EF-202F1F963C03}" srcOrd="0" destOrd="0" presId="urn:microsoft.com/office/officeart/2005/8/layout/orgChart1"/>
    <dgm:cxn modelId="{FF563F9E-6C1E-48B6-B66E-266C4E5DAD8F}" type="presParOf" srcId="{9799A083-1C40-4A29-BC31-EFEBC4C9A27D}" destId="{D73D21EB-F268-4390-8651-715A5151274D}" srcOrd="1" destOrd="0" presId="urn:microsoft.com/office/officeart/2005/8/layout/orgChart1"/>
    <dgm:cxn modelId="{B9C45010-AFE2-4BF0-9CBD-C90F00FA8423}" type="presParOf" srcId="{E44DECCC-F52C-40E1-9D7E-91BDF122C285}" destId="{AE806618-2A00-4715-9DA6-8AEA668833C5}" srcOrd="1" destOrd="0" presId="urn:microsoft.com/office/officeart/2005/8/layout/orgChart1"/>
    <dgm:cxn modelId="{B446B57B-E950-4AAE-96E0-55D25877689B}" type="presParOf" srcId="{E44DECCC-F52C-40E1-9D7E-91BDF122C285}" destId="{C4833CA4-D5C4-4E8D-99DC-206407B759E0}" srcOrd="2" destOrd="0" presId="urn:microsoft.com/office/officeart/2005/8/layout/orgChart1"/>
    <dgm:cxn modelId="{CB63ADDF-873B-4415-8318-D6F2AB4048A4}" type="presParOf" srcId="{59739771-DCD6-4789-88E4-A50301FC9F8A}" destId="{B519A569-7BC2-4BED-8054-5821CA774123}" srcOrd="2" destOrd="0" presId="urn:microsoft.com/office/officeart/2005/8/layout/orgChart1"/>
    <dgm:cxn modelId="{F3E5BB04-BF90-4119-B2D2-90D8EC8803A5}" type="presParOf" srcId="{59739771-DCD6-4789-88E4-A50301FC9F8A}" destId="{1A141AA2-B51B-4A68-8CAC-C324FCDC5113}" srcOrd="3" destOrd="0" presId="urn:microsoft.com/office/officeart/2005/8/layout/orgChart1"/>
    <dgm:cxn modelId="{B8532D71-EB31-48CC-9F55-0AE1DC997ABD}" type="presParOf" srcId="{1A141AA2-B51B-4A68-8CAC-C324FCDC5113}" destId="{CC63695B-6F52-4F9F-A7BD-DA93C1231608}" srcOrd="0" destOrd="0" presId="urn:microsoft.com/office/officeart/2005/8/layout/orgChart1"/>
    <dgm:cxn modelId="{CD4E538D-809A-4235-86BD-5C464FD9FE4B}" type="presParOf" srcId="{CC63695B-6F52-4F9F-A7BD-DA93C1231608}" destId="{B4B71CD4-7A3A-457D-B227-5B6BF87FC2CD}" srcOrd="0" destOrd="0" presId="urn:microsoft.com/office/officeart/2005/8/layout/orgChart1"/>
    <dgm:cxn modelId="{11505735-E2C7-49DD-864C-593F53D7BE23}" type="presParOf" srcId="{CC63695B-6F52-4F9F-A7BD-DA93C1231608}" destId="{EBBB5929-BE0E-4B0F-B62B-86A7D3A486D3}" srcOrd="1" destOrd="0" presId="urn:microsoft.com/office/officeart/2005/8/layout/orgChart1"/>
    <dgm:cxn modelId="{CD2E9637-95D3-4E5B-A291-2C085A4D7013}" type="presParOf" srcId="{1A141AA2-B51B-4A68-8CAC-C324FCDC5113}" destId="{550611B1-319F-4429-B0A2-12CDCA61A2A9}" srcOrd="1" destOrd="0" presId="urn:microsoft.com/office/officeart/2005/8/layout/orgChart1"/>
    <dgm:cxn modelId="{98B88361-906F-4975-86CC-8D8BDB84FE46}" type="presParOf" srcId="{1A141AA2-B51B-4A68-8CAC-C324FCDC5113}" destId="{3E6553CB-2BF6-4320-BAB8-DB243B128B92}" srcOrd="2" destOrd="0" presId="urn:microsoft.com/office/officeart/2005/8/layout/orgChart1"/>
    <dgm:cxn modelId="{B74E4443-4ECF-4E0C-9AAF-8EC69CDBFE2C}" type="presParOf" srcId="{1F88A329-FBF1-4887-9E4B-65818E0AAE12}" destId="{EF5D4510-A367-462D-8D6F-3516DBA4BF78}" srcOrd="2" destOrd="0" presId="urn:microsoft.com/office/officeart/2005/8/layout/orgChart1"/>
    <dgm:cxn modelId="{444C8425-B9A6-45CB-8ECE-ACD5AA9F78C2}" type="presParOf" srcId="{EF5D4510-A367-462D-8D6F-3516DBA4BF78}" destId="{EDD158AF-B47A-4B01-AEF2-6DD470D3E233}" srcOrd="0" destOrd="0" presId="urn:microsoft.com/office/officeart/2005/8/layout/orgChart1"/>
    <dgm:cxn modelId="{1982D709-D3A3-49D2-A5D0-09E6492B1830}" type="presParOf" srcId="{EF5D4510-A367-462D-8D6F-3516DBA4BF78}" destId="{9DE83D4A-8EC0-484C-BFB6-859A032ADED9}" srcOrd="1" destOrd="0" presId="urn:microsoft.com/office/officeart/2005/8/layout/orgChart1"/>
    <dgm:cxn modelId="{1F8B79CE-19CB-480B-8875-43392BE53926}" type="presParOf" srcId="{9DE83D4A-8EC0-484C-BFB6-859A032ADED9}" destId="{C6D04D1F-5A4C-4E29-8C89-1FFB63F6BEAC}" srcOrd="0" destOrd="0" presId="urn:microsoft.com/office/officeart/2005/8/layout/orgChart1"/>
    <dgm:cxn modelId="{8021E56C-52B2-4AA5-A66C-5959489B7FF4}" type="presParOf" srcId="{C6D04D1F-5A4C-4E29-8C89-1FFB63F6BEAC}" destId="{99EB4D14-0420-4F99-AF98-77616D6533C3}" srcOrd="0" destOrd="0" presId="urn:microsoft.com/office/officeart/2005/8/layout/orgChart1"/>
    <dgm:cxn modelId="{597F253F-0285-4757-8FCD-83F3A4137D53}" type="presParOf" srcId="{C6D04D1F-5A4C-4E29-8C89-1FFB63F6BEAC}" destId="{4AE23B70-DB90-49F9-A375-0BCC688C5F09}" srcOrd="1" destOrd="0" presId="urn:microsoft.com/office/officeart/2005/8/layout/orgChart1"/>
    <dgm:cxn modelId="{38F3FB5B-78BB-4011-BA75-8CED13EEC5DF}" type="presParOf" srcId="{9DE83D4A-8EC0-484C-BFB6-859A032ADED9}" destId="{115E9D55-2F42-40BE-AB07-697BF6947B66}" srcOrd="1" destOrd="0" presId="urn:microsoft.com/office/officeart/2005/8/layout/orgChart1"/>
    <dgm:cxn modelId="{FA38905F-B53F-4292-9268-272CFE0AFADB}" type="presParOf" srcId="{9DE83D4A-8EC0-484C-BFB6-859A032ADED9}" destId="{9E4F2AFA-6639-4FD2-8137-B9AA9F4D8080}" srcOrd="2" destOrd="0" presId="urn:microsoft.com/office/officeart/2005/8/layout/orgChart1"/>
    <dgm:cxn modelId="{22B7B14D-C9B3-4F96-B686-8978B1564714}" type="presParOf" srcId="{EF5D4510-A367-462D-8D6F-3516DBA4BF78}" destId="{1C5D1052-6293-4C76-820C-8E9B86E5D8F4}" srcOrd="2" destOrd="0" presId="urn:microsoft.com/office/officeart/2005/8/layout/orgChart1"/>
    <dgm:cxn modelId="{EB27235B-6045-4DAE-A7FD-0F0B71F6EA72}" type="presParOf" srcId="{EF5D4510-A367-462D-8D6F-3516DBA4BF78}" destId="{72950E6A-E71F-4ECA-B356-524653B02DCE}" srcOrd="3" destOrd="0" presId="urn:microsoft.com/office/officeart/2005/8/layout/orgChart1"/>
    <dgm:cxn modelId="{8D87421A-18D2-443F-AC6F-EE377593E73A}" type="presParOf" srcId="{72950E6A-E71F-4ECA-B356-524653B02DCE}" destId="{52A686D0-22FB-494A-BB9A-97BCF1399D14}" srcOrd="0" destOrd="0" presId="urn:microsoft.com/office/officeart/2005/8/layout/orgChart1"/>
    <dgm:cxn modelId="{10F9CD77-27B3-4447-B002-1837E0AEDA1D}" type="presParOf" srcId="{52A686D0-22FB-494A-BB9A-97BCF1399D14}" destId="{ABB99D93-33E4-43E5-AEE1-69BD4D35CA20}" srcOrd="0" destOrd="0" presId="urn:microsoft.com/office/officeart/2005/8/layout/orgChart1"/>
    <dgm:cxn modelId="{C1C8FEEB-5EFF-4414-AE66-F65DF2B83C94}" type="presParOf" srcId="{52A686D0-22FB-494A-BB9A-97BCF1399D14}" destId="{7EEB1EFE-ACD1-4B6D-A12E-A7D27940AFDD}" srcOrd="1" destOrd="0" presId="urn:microsoft.com/office/officeart/2005/8/layout/orgChart1"/>
    <dgm:cxn modelId="{B9470241-BABE-486F-9220-5852CBD7270F}" type="presParOf" srcId="{72950E6A-E71F-4ECA-B356-524653B02DCE}" destId="{0BA60C71-EEB6-4FA4-960B-43B3D55BC6F3}" srcOrd="1" destOrd="0" presId="urn:microsoft.com/office/officeart/2005/8/layout/orgChart1"/>
    <dgm:cxn modelId="{6BBC5F56-2459-4C50-BE99-7A4DC2204550}" type="presParOf" srcId="{72950E6A-E71F-4ECA-B356-524653B02DCE}" destId="{ABDDCDB4-53B1-4BAE-A280-AFFE09B14CA9}"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490BD0D-0982-42A5-900F-423B459132F5}"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68878A1F-F1EA-4009-B48D-4C54E5779433}">
      <dgm:prSet phldrT="[Text]"/>
      <dgm:spPr/>
      <dgm:t>
        <a:bodyPr/>
        <a:lstStyle/>
        <a:p>
          <a:r>
            <a:rPr lang="en-US" dirty="0"/>
            <a:t>LEAD SITE MANAGER*</a:t>
          </a:r>
        </a:p>
      </dgm:t>
    </dgm:pt>
    <dgm:pt modelId="{3A96DB10-A63B-4594-87C2-2102F8D84581}" type="parTrans" cxnId="{106FB707-FFD0-47B0-BDC9-617F889BD2B7}">
      <dgm:prSet/>
      <dgm:spPr/>
      <dgm:t>
        <a:bodyPr/>
        <a:lstStyle/>
        <a:p>
          <a:endParaRPr lang="en-US"/>
        </a:p>
      </dgm:t>
    </dgm:pt>
    <dgm:pt modelId="{179BC20B-8D20-4FFD-B0D4-A26A61D31DAF}" type="sibTrans" cxnId="{106FB707-FFD0-47B0-BDC9-617F889BD2B7}">
      <dgm:prSet/>
      <dgm:spPr/>
      <dgm:t>
        <a:bodyPr/>
        <a:lstStyle/>
        <a:p>
          <a:endParaRPr lang="en-US"/>
        </a:p>
      </dgm:t>
    </dgm:pt>
    <dgm:pt modelId="{7EA37221-6F5B-476A-9EB5-5C5A24BA8253}">
      <dgm:prSet phldrT="[Text]"/>
      <dgm:spPr/>
      <dgm:t>
        <a:bodyPr/>
        <a:lstStyle/>
        <a:p>
          <a:r>
            <a:rPr lang="en-US" dirty="0"/>
            <a:t>YEADON SITE MANAGER* X2</a:t>
          </a:r>
        </a:p>
      </dgm:t>
    </dgm:pt>
    <dgm:pt modelId="{43C46EAA-9E4A-45FA-A866-60B9CF0D2CE8}" type="parTrans" cxnId="{442D4F12-6B6D-4241-810B-E5ECC3F1416D}">
      <dgm:prSet/>
      <dgm:spPr/>
      <dgm:t>
        <a:bodyPr/>
        <a:lstStyle/>
        <a:p>
          <a:endParaRPr lang="en-US"/>
        </a:p>
      </dgm:t>
    </dgm:pt>
    <dgm:pt modelId="{5F17E110-766C-464B-9F60-F9452D6E49B7}" type="sibTrans" cxnId="{442D4F12-6B6D-4241-810B-E5ECC3F1416D}">
      <dgm:prSet/>
      <dgm:spPr/>
      <dgm:t>
        <a:bodyPr/>
        <a:lstStyle/>
        <a:p>
          <a:endParaRPr lang="en-US"/>
        </a:p>
      </dgm:t>
    </dgm:pt>
    <dgm:pt modelId="{A5C8A509-E178-4869-A6E6-D2B529AF7D29}">
      <dgm:prSet/>
      <dgm:spPr/>
      <dgm:t>
        <a:bodyPr/>
        <a:lstStyle/>
        <a:p>
          <a:r>
            <a:rPr lang="en-US" dirty="0"/>
            <a:t>GREETING LEAD</a:t>
          </a:r>
        </a:p>
      </dgm:t>
    </dgm:pt>
    <dgm:pt modelId="{90C076AE-31B0-426F-B7E0-4DDD085643F6}" type="parTrans" cxnId="{86CED303-FA0C-4458-B081-984927E6600F}">
      <dgm:prSet/>
      <dgm:spPr/>
      <dgm:t>
        <a:bodyPr/>
        <a:lstStyle/>
        <a:p>
          <a:endParaRPr lang="en-US"/>
        </a:p>
      </dgm:t>
    </dgm:pt>
    <dgm:pt modelId="{EE9A4FDA-6CA2-4763-B544-B22E110FF28D}" type="sibTrans" cxnId="{86CED303-FA0C-4458-B081-984927E6600F}">
      <dgm:prSet/>
      <dgm:spPr/>
      <dgm:t>
        <a:bodyPr/>
        <a:lstStyle/>
        <a:p>
          <a:endParaRPr lang="en-US"/>
        </a:p>
      </dgm:t>
    </dgm:pt>
    <dgm:pt modelId="{43DAC9B1-5012-488D-B252-A15FA4DB816D}">
      <dgm:prSet/>
      <dgm:spPr/>
      <dgm:t>
        <a:bodyPr/>
        <a:lstStyle/>
        <a:p>
          <a:r>
            <a:rPr lang="en-US" dirty="0"/>
            <a:t>REGISTRATION LEAD</a:t>
          </a:r>
        </a:p>
      </dgm:t>
    </dgm:pt>
    <dgm:pt modelId="{D10AFA09-7D16-4B65-9FF3-9E4DABF83611}" type="parTrans" cxnId="{6EC179CF-28C8-4CBF-9B11-2D5C830FBF00}">
      <dgm:prSet/>
      <dgm:spPr/>
      <dgm:t>
        <a:bodyPr/>
        <a:lstStyle/>
        <a:p>
          <a:endParaRPr lang="en-US"/>
        </a:p>
      </dgm:t>
    </dgm:pt>
    <dgm:pt modelId="{E346DDCF-4EFA-4E32-BA9B-F496386ACE49}" type="sibTrans" cxnId="{6EC179CF-28C8-4CBF-9B11-2D5C830FBF00}">
      <dgm:prSet/>
      <dgm:spPr/>
      <dgm:t>
        <a:bodyPr/>
        <a:lstStyle/>
        <a:p>
          <a:endParaRPr lang="en-US"/>
        </a:p>
      </dgm:t>
    </dgm:pt>
    <dgm:pt modelId="{76D9255F-8088-4FB0-BECB-67F889112D1B}" type="asst">
      <dgm:prSet/>
      <dgm:spPr/>
      <dgm:t>
        <a:bodyPr/>
        <a:lstStyle/>
        <a:p>
          <a:r>
            <a:rPr lang="en-US" dirty="0"/>
            <a:t>MEDICAL SCREENING X2</a:t>
          </a:r>
        </a:p>
      </dgm:t>
    </dgm:pt>
    <dgm:pt modelId="{554B814F-08F7-451B-8142-6500DCA8013F}" type="parTrans" cxnId="{69F61938-676A-4BBF-9234-C5D60B4267CE}">
      <dgm:prSet/>
      <dgm:spPr/>
      <dgm:t>
        <a:bodyPr/>
        <a:lstStyle/>
        <a:p>
          <a:endParaRPr lang="en-US"/>
        </a:p>
      </dgm:t>
    </dgm:pt>
    <dgm:pt modelId="{B3E8F14D-537C-4B1D-B2B6-F28C4B760CCB}" type="sibTrans" cxnId="{69F61938-676A-4BBF-9234-C5D60B4267CE}">
      <dgm:prSet/>
      <dgm:spPr/>
      <dgm:t>
        <a:bodyPr/>
        <a:lstStyle/>
        <a:p>
          <a:endParaRPr lang="en-US"/>
        </a:p>
      </dgm:t>
    </dgm:pt>
    <dgm:pt modelId="{FF5D3651-AC3E-4239-A04A-14574502A4B6}" type="asst">
      <dgm:prSet/>
      <dgm:spPr/>
      <dgm:t>
        <a:bodyPr/>
        <a:lstStyle/>
        <a:p>
          <a:r>
            <a:rPr lang="en-US" dirty="0"/>
            <a:t>IDENTIFICATION CHECK X2</a:t>
          </a:r>
        </a:p>
      </dgm:t>
    </dgm:pt>
    <dgm:pt modelId="{2642605A-D59C-4953-8AC4-739813C69D4D}" type="parTrans" cxnId="{AF595D87-77EC-4D15-8821-85A0BB1495C9}">
      <dgm:prSet/>
      <dgm:spPr/>
      <dgm:t>
        <a:bodyPr/>
        <a:lstStyle/>
        <a:p>
          <a:endParaRPr lang="en-US"/>
        </a:p>
      </dgm:t>
    </dgm:pt>
    <dgm:pt modelId="{99177F01-358A-4955-B917-F5B2C3701D73}" type="sibTrans" cxnId="{AF595D87-77EC-4D15-8821-85A0BB1495C9}">
      <dgm:prSet/>
      <dgm:spPr/>
      <dgm:t>
        <a:bodyPr/>
        <a:lstStyle/>
        <a:p>
          <a:endParaRPr lang="en-US"/>
        </a:p>
      </dgm:t>
    </dgm:pt>
    <dgm:pt modelId="{908FCAB2-F0A8-424B-82DE-969551AD7018}" type="asst">
      <dgm:prSet/>
      <dgm:spPr/>
      <dgm:t>
        <a:bodyPr/>
        <a:lstStyle/>
        <a:p>
          <a:r>
            <a:rPr lang="en-US" dirty="0"/>
            <a:t>APPOINTMENT ENTRY X4-8</a:t>
          </a:r>
        </a:p>
      </dgm:t>
    </dgm:pt>
    <dgm:pt modelId="{BBF4C792-CA43-4E1A-AB4B-C67DA104F49D}" type="parTrans" cxnId="{FCE93356-9D2D-4C80-A168-463852DADE84}">
      <dgm:prSet/>
      <dgm:spPr/>
      <dgm:t>
        <a:bodyPr/>
        <a:lstStyle/>
        <a:p>
          <a:endParaRPr lang="en-US"/>
        </a:p>
      </dgm:t>
    </dgm:pt>
    <dgm:pt modelId="{49AF2AFF-342C-4423-BD5D-62BE8FFB353C}" type="sibTrans" cxnId="{FCE93356-9D2D-4C80-A168-463852DADE84}">
      <dgm:prSet/>
      <dgm:spPr/>
      <dgm:t>
        <a:bodyPr/>
        <a:lstStyle/>
        <a:p>
          <a:endParaRPr lang="en-US"/>
        </a:p>
      </dgm:t>
    </dgm:pt>
    <dgm:pt modelId="{4C101133-85BA-465C-86A5-2AADF5B3EBCD}">
      <dgm:prSet/>
      <dgm:spPr/>
      <dgm:t>
        <a:bodyPr/>
        <a:lstStyle/>
        <a:p>
          <a:r>
            <a:rPr lang="en-US" dirty="0"/>
            <a:t>SITE CLINICAL LEAD*</a:t>
          </a:r>
        </a:p>
      </dgm:t>
    </dgm:pt>
    <dgm:pt modelId="{4A409B42-E049-42F4-A591-1369D538DF38}" type="sibTrans" cxnId="{78E5EA90-FBB7-4368-A24D-D07B0C7D32E0}">
      <dgm:prSet/>
      <dgm:spPr/>
      <dgm:t>
        <a:bodyPr/>
        <a:lstStyle/>
        <a:p>
          <a:endParaRPr lang="en-US"/>
        </a:p>
      </dgm:t>
    </dgm:pt>
    <dgm:pt modelId="{F62126C0-602F-4360-AEE2-46AA3607B257}" type="parTrans" cxnId="{78E5EA90-FBB7-4368-A24D-D07B0C7D32E0}">
      <dgm:prSet/>
      <dgm:spPr/>
      <dgm:t>
        <a:bodyPr/>
        <a:lstStyle/>
        <a:p>
          <a:endParaRPr lang="en-US"/>
        </a:p>
      </dgm:t>
    </dgm:pt>
    <dgm:pt modelId="{4DDA3A83-48A5-4328-AA49-5EE750FB0153}" type="asst">
      <dgm:prSet/>
      <dgm:spPr/>
      <dgm:t>
        <a:bodyPr/>
        <a:lstStyle/>
        <a:p>
          <a:r>
            <a:rPr lang="en-US" dirty="0"/>
            <a:t>IMMUNIZERS X4-8</a:t>
          </a:r>
        </a:p>
      </dgm:t>
    </dgm:pt>
    <dgm:pt modelId="{9056151E-E642-40ED-9777-EEC62F059B8E}" type="sibTrans" cxnId="{B48137E9-5DBA-43F3-9308-23476045B9E2}">
      <dgm:prSet/>
      <dgm:spPr/>
      <dgm:t>
        <a:bodyPr/>
        <a:lstStyle/>
        <a:p>
          <a:endParaRPr lang="en-US"/>
        </a:p>
      </dgm:t>
    </dgm:pt>
    <dgm:pt modelId="{6E84AD6D-D8AD-4FE7-97CF-356D622130B2}" type="parTrans" cxnId="{B48137E9-5DBA-43F3-9308-23476045B9E2}">
      <dgm:prSet/>
      <dgm:spPr/>
      <dgm:t>
        <a:bodyPr/>
        <a:lstStyle/>
        <a:p>
          <a:endParaRPr lang="en-US"/>
        </a:p>
      </dgm:t>
    </dgm:pt>
    <dgm:pt modelId="{109F137A-74C9-4743-82C3-06D0657A3D65}" type="asst">
      <dgm:prSet/>
      <dgm:spPr/>
      <dgm:t>
        <a:bodyPr/>
        <a:lstStyle/>
        <a:p>
          <a:r>
            <a:rPr lang="en-US" dirty="0"/>
            <a:t>SAFETY OFFICER</a:t>
          </a:r>
        </a:p>
      </dgm:t>
    </dgm:pt>
    <dgm:pt modelId="{EEEA4B55-38D3-4CEC-A1FF-F72E9364D3DF}" type="parTrans" cxnId="{934795D3-F846-4835-921C-4E7BD6310CA5}">
      <dgm:prSet/>
      <dgm:spPr/>
      <dgm:t>
        <a:bodyPr/>
        <a:lstStyle/>
        <a:p>
          <a:endParaRPr lang="en-US"/>
        </a:p>
      </dgm:t>
    </dgm:pt>
    <dgm:pt modelId="{505EEDDA-E64C-41C8-8611-B446C329A22C}" type="sibTrans" cxnId="{934795D3-F846-4835-921C-4E7BD6310CA5}">
      <dgm:prSet/>
      <dgm:spPr/>
      <dgm:t>
        <a:bodyPr/>
        <a:lstStyle/>
        <a:p>
          <a:endParaRPr lang="en-US"/>
        </a:p>
      </dgm:t>
    </dgm:pt>
    <dgm:pt modelId="{80AAA3B7-DEEA-42AA-A25C-DDF411A55857}" type="asst">
      <dgm:prSet/>
      <dgm:spPr/>
      <dgm:t>
        <a:bodyPr/>
        <a:lstStyle/>
        <a:p>
          <a:r>
            <a:rPr lang="en-US" dirty="0"/>
            <a:t>POLICE / SECURITY*</a:t>
          </a:r>
        </a:p>
      </dgm:t>
    </dgm:pt>
    <dgm:pt modelId="{2137AAF7-7FCC-4675-AF8A-BF5C9120FD38}" type="parTrans" cxnId="{3425CE2F-AE50-469F-80D1-E119D37525F0}">
      <dgm:prSet/>
      <dgm:spPr/>
      <dgm:t>
        <a:bodyPr/>
        <a:lstStyle/>
        <a:p>
          <a:endParaRPr lang="en-US"/>
        </a:p>
      </dgm:t>
    </dgm:pt>
    <dgm:pt modelId="{1D642206-9CEB-49FD-9379-C15DC6578093}" type="sibTrans" cxnId="{3425CE2F-AE50-469F-80D1-E119D37525F0}">
      <dgm:prSet/>
      <dgm:spPr/>
      <dgm:t>
        <a:bodyPr/>
        <a:lstStyle/>
        <a:p>
          <a:endParaRPr lang="en-US"/>
        </a:p>
      </dgm:t>
    </dgm:pt>
    <dgm:pt modelId="{D6A30B19-6EE3-46D9-800B-33422DCBEED1}">
      <dgm:prSet/>
      <dgm:spPr/>
      <dgm:t>
        <a:bodyPr/>
        <a:lstStyle/>
        <a:p>
          <a:r>
            <a:rPr lang="en-US" dirty="0"/>
            <a:t>CHESTER SITE MANAGER* X2</a:t>
          </a:r>
        </a:p>
      </dgm:t>
    </dgm:pt>
    <dgm:pt modelId="{0EA1243D-E8CE-4A04-97BE-5575B9419B3B}" type="parTrans" cxnId="{00C9F728-ED33-4F3D-8A24-E8256813E040}">
      <dgm:prSet/>
      <dgm:spPr/>
      <dgm:t>
        <a:bodyPr/>
        <a:lstStyle/>
        <a:p>
          <a:endParaRPr lang="en-US"/>
        </a:p>
      </dgm:t>
    </dgm:pt>
    <dgm:pt modelId="{DDA36F01-8449-4570-A409-2E8EEC7C83AE}" type="sibTrans" cxnId="{00C9F728-ED33-4F3D-8A24-E8256813E040}">
      <dgm:prSet/>
      <dgm:spPr/>
      <dgm:t>
        <a:bodyPr/>
        <a:lstStyle/>
        <a:p>
          <a:endParaRPr lang="en-US"/>
        </a:p>
      </dgm:t>
    </dgm:pt>
    <dgm:pt modelId="{952F835D-7724-44AF-935D-8EF8BE5EFDFC}">
      <dgm:prSet/>
      <dgm:spPr/>
      <dgm:t>
        <a:bodyPr/>
        <a:lstStyle/>
        <a:p>
          <a:r>
            <a:rPr lang="en-US" dirty="0"/>
            <a:t>SPRINGFIELD SITE MANAGER* X2</a:t>
          </a:r>
        </a:p>
      </dgm:t>
    </dgm:pt>
    <dgm:pt modelId="{ED8F34D7-5AB8-4030-8EBE-D210BAC00B0A}" type="parTrans" cxnId="{04FCEEC0-925F-4D17-A44B-E33643C016CF}">
      <dgm:prSet/>
      <dgm:spPr/>
      <dgm:t>
        <a:bodyPr/>
        <a:lstStyle/>
        <a:p>
          <a:endParaRPr lang="en-US"/>
        </a:p>
      </dgm:t>
    </dgm:pt>
    <dgm:pt modelId="{FABD925B-0015-44B2-A85A-0DB023AC0CE5}" type="sibTrans" cxnId="{04FCEEC0-925F-4D17-A44B-E33643C016CF}">
      <dgm:prSet/>
      <dgm:spPr/>
      <dgm:t>
        <a:bodyPr/>
        <a:lstStyle/>
        <a:p>
          <a:endParaRPr lang="en-US"/>
        </a:p>
      </dgm:t>
    </dgm:pt>
    <dgm:pt modelId="{EE714D91-7FE2-406F-AAC1-5B0CA6BEE947}">
      <dgm:prSet/>
      <dgm:spPr/>
      <dgm:t>
        <a:bodyPr/>
        <a:lstStyle/>
        <a:p>
          <a:r>
            <a:rPr lang="en-US" dirty="0"/>
            <a:t>OPERATIONS SECTION CHIEF*</a:t>
          </a:r>
        </a:p>
      </dgm:t>
    </dgm:pt>
    <dgm:pt modelId="{691BA0AD-DB56-4110-ABFC-F0AAC3A97712}" type="parTrans" cxnId="{F35D9B52-4AE2-4F14-85AD-0D4618C23D9F}">
      <dgm:prSet/>
      <dgm:spPr/>
      <dgm:t>
        <a:bodyPr/>
        <a:lstStyle/>
        <a:p>
          <a:endParaRPr lang="en-US"/>
        </a:p>
      </dgm:t>
    </dgm:pt>
    <dgm:pt modelId="{A419E5F2-2BF9-41C2-A74C-24C9ED7AFB3F}" type="sibTrans" cxnId="{F35D9B52-4AE2-4F14-85AD-0D4618C23D9F}">
      <dgm:prSet/>
      <dgm:spPr/>
      <dgm:t>
        <a:bodyPr/>
        <a:lstStyle/>
        <a:p>
          <a:endParaRPr lang="en-US"/>
        </a:p>
      </dgm:t>
    </dgm:pt>
    <dgm:pt modelId="{A7435EBD-E1E5-4C19-AB9A-7F8CC2561E54}" type="asst">
      <dgm:prSet/>
      <dgm:spPr/>
      <dgm:t>
        <a:bodyPr/>
        <a:lstStyle/>
        <a:p>
          <a:r>
            <a:rPr lang="en-US" dirty="0"/>
            <a:t>ADMINISTRATIVE  ASSISTANT*</a:t>
          </a:r>
        </a:p>
      </dgm:t>
    </dgm:pt>
    <dgm:pt modelId="{1381905E-43A1-4A04-A840-2A46F785C7CB}" type="parTrans" cxnId="{114C2619-DCAD-4820-A935-D41EAC7758B4}">
      <dgm:prSet/>
      <dgm:spPr/>
      <dgm:t>
        <a:bodyPr/>
        <a:lstStyle/>
        <a:p>
          <a:endParaRPr lang="en-US"/>
        </a:p>
      </dgm:t>
    </dgm:pt>
    <dgm:pt modelId="{5384623E-8EDC-4DCC-8063-098039408933}" type="sibTrans" cxnId="{114C2619-DCAD-4820-A935-D41EAC7758B4}">
      <dgm:prSet/>
      <dgm:spPr/>
      <dgm:t>
        <a:bodyPr/>
        <a:lstStyle/>
        <a:p>
          <a:endParaRPr lang="en-US"/>
        </a:p>
      </dgm:t>
    </dgm:pt>
    <dgm:pt modelId="{7A29070D-D40A-4798-8EFD-9DEDB99FAF7A}" type="asst">
      <dgm:prSet/>
      <dgm:spPr/>
      <dgm:t>
        <a:bodyPr/>
        <a:lstStyle/>
        <a:p>
          <a:r>
            <a:rPr lang="en-US" dirty="0"/>
            <a:t>CREDENTIALING / TRAINING*</a:t>
          </a:r>
        </a:p>
      </dgm:t>
    </dgm:pt>
    <dgm:pt modelId="{4A5BC147-E1D6-45A6-9748-777705052E72}" type="parTrans" cxnId="{A8F56FF2-D755-4E57-A2EF-DEEE2F57E356}">
      <dgm:prSet/>
      <dgm:spPr/>
      <dgm:t>
        <a:bodyPr/>
        <a:lstStyle/>
        <a:p>
          <a:endParaRPr lang="en-US"/>
        </a:p>
      </dgm:t>
    </dgm:pt>
    <dgm:pt modelId="{59B69615-49AE-4947-B670-450FF05D2468}" type="sibTrans" cxnId="{A8F56FF2-D755-4E57-A2EF-DEEE2F57E356}">
      <dgm:prSet/>
      <dgm:spPr/>
      <dgm:t>
        <a:bodyPr/>
        <a:lstStyle/>
        <a:p>
          <a:endParaRPr lang="en-US"/>
        </a:p>
      </dgm:t>
    </dgm:pt>
    <dgm:pt modelId="{0C46F877-D0BB-46E6-BF3B-AE519D139AC4}">
      <dgm:prSet/>
      <dgm:spPr/>
      <dgm:t>
        <a:bodyPr/>
        <a:lstStyle/>
        <a:p>
          <a:r>
            <a:rPr lang="en-US" dirty="0"/>
            <a:t>LOGISTICS SECTION CHIEF*</a:t>
          </a:r>
        </a:p>
      </dgm:t>
    </dgm:pt>
    <dgm:pt modelId="{43CE72C1-D695-4F60-8B96-74F8A9B06EB6}" type="parTrans" cxnId="{083880F3-90AE-48E1-872B-B3E7DBEA1B8E}">
      <dgm:prSet/>
      <dgm:spPr/>
      <dgm:t>
        <a:bodyPr/>
        <a:lstStyle/>
        <a:p>
          <a:endParaRPr lang="en-US"/>
        </a:p>
      </dgm:t>
    </dgm:pt>
    <dgm:pt modelId="{29CCF3A7-F7E8-4BBC-A8DA-869BF9B3AA8B}" type="sibTrans" cxnId="{083880F3-90AE-48E1-872B-B3E7DBEA1B8E}">
      <dgm:prSet/>
      <dgm:spPr/>
      <dgm:t>
        <a:bodyPr/>
        <a:lstStyle/>
        <a:p>
          <a:endParaRPr lang="en-US"/>
        </a:p>
      </dgm:t>
    </dgm:pt>
    <dgm:pt modelId="{6E0AE0BB-F659-4957-840D-BD3C4CBB9551}">
      <dgm:prSet/>
      <dgm:spPr/>
      <dgm:t>
        <a:bodyPr/>
        <a:lstStyle/>
        <a:p>
          <a:r>
            <a:rPr lang="en-US" dirty="0"/>
            <a:t>PLANNING SECTION CHIEF*</a:t>
          </a:r>
        </a:p>
      </dgm:t>
    </dgm:pt>
    <dgm:pt modelId="{8C08BDB6-8C71-4E9F-9015-A4DF58024E41}" type="parTrans" cxnId="{30AC64E2-1A63-4216-B526-671C2109642A}">
      <dgm:prSet/>
      <dgm:spPr/>
      <dgm:t>
        <a:bodyPr/>
        <a:lstStyle/>
        <a:p>
          <a:endParaRPr lang="en-US"/>
        </a:p>
      </dgm:t>
    </dgm:pt>
    <dgm:pt modelId="{8A654F07-3FCC-4CCD-B6DA-184DC70940BC}" type="sibTrans" cxnId="{30AC64E2-1A63-4216-B526-671C2109642A}">
      <dgm:prSet/>
      <dgm:spPr/>
      <dgm:t>
        <a:bodyPr/>
        <a:lstStyle/>
        <a:p>
          <a:endParaRPr lang="en-US"/>
        </a:p>
      </dgm:t>
    </dgm:pt>
    <dgm:pt modelId="{C03D05C1-6FF6-46BB-ABE7-7E0C4A35F6F0}" type="asst">
      <dgm:prSet/>
      <dgm:spPr/>
      <dgm:t>
        <a:bodyPr/>
        <a:lstStyle/>
        <a:p>
          <a:r>
            <a:rPr lang="en-US" dirty="0"/>
            <a:t>FLOW X2</a:t>
          </a:r>
        </a:p>
      </dgm:t>
    </dgm:pt>
    <dgm:pt modelId="{BEAAA051-43E9-469E-8B72-2B2A9754373A}" type="parTrans" cxnId="{74DCA0F6-DE66-45DC-B213-A349D30A6717}">
      <dgm:prSet/>
      <dgm:spPr/>
      <dgm:t>
        <a:bodyPr/>
        <a:lstStyle/>
        <a:p>
          <a:endParaRPr lang="en-US"/>
        </a:p>
      </dgm:t>
    </dgm:pt>
    <dgm:pt modelId="{740E5DF2-E03E-4E55-B3E1-B5154ADF8EC1}" type="sibTrans" cxnId="{74DCA0F6-DE66-45DC-B213-A349D30A6717}">
      <dgm:prSet/>
      <dgm:spPr/>
      <dgm:t>
        <a:bodyPr/>
        <a:lstStyle/>
        <a:p>
          <a:endParaRPr lang="en-US"/>
        </a:p>
      </dgm:t>
    </dgm:pt>
    <dgm:pt modelId="{5FA91E6B-8E88-4EEF-A266-F764A1C3C0EC}" type="asst">
      <dgm:prSet/>
      <dgm:spPr/>
      <dgm:t>
        <a:bodyPr/>
        <a:lstStyle/>
        <a:p>
          <a:r>
            <a:rPr lang="en-US" dirty="0"/>
            <a:t>FLOW X2</a:t>
          </a:r>
        </a:p>
      </dgm:t>
    </dgm:pt>
    <dgm:pt modelId="{3BB72E74-85B1-4196-8ED4-942086D61024}" type="parTrans" cxnId="{F0BB3F82-1B42-4868-A30C-461E92C8F0A5}">
      <dgm:prSet/>
      <dgm:spPr/>
      <dgm:t>
        <a:bodyPr/>
        <a:lstStyle/>
        <a:p>
          <a:endParaRPr lang="en-US"/>
        </a:p>
      </dgm:t>
    </dgm:pt>
    <dgm:pt modelId="{1DEF5A53-19EC-404D-BCA8-19FAE9F64BBE}" type="sibTrans" cxnId="{F0BB3F82-1B42-4868-A30C-461E92C8F0A5}">
      <dgm:prSet/>
      <dgm:spPr/>
      <dgm:t>
        <a:bodyPr/>
        <a:lstStyle/>
        <a:p>
          <a:endParaRPr lang="en-US"/>
        </a:p>
      </dgm:t>
    </dgm:pt>
    <dgm:pt modelId="{29BDC5A6-3328-451E-AC94-B6A8DC6DF03A}" type="asst">
      <dgm:prSet/>
      <dgm:spPr/>
      <dgm:t>
        <a:bodyPr/>
        <a:lstStyle/>
        <a:p>
          <a:r>
            <a:rPr lang="en-US" dirty="0"/>
            <a:t>MEDICAL CONSULTS X2</a:t>
          </a:r>
        </a:p>
      </dgm:t>
    </dgm:pt>
    <dgm:pt modelId="{ED23250A-C2CC-41FA-902E-60113132DD4B}" type="parTrans" cxnId="{9BC9BF72-7A84-4B66-81D8-A43A8B300259}">
      <dgm:prSet/>
      <dgm:spPr/>
      <dgm:t>
        <a:bodyPr/>
        <a:lstStyle/>
        <a:p>
          <a:endParaRPr lang="en-US"/>
        </a:p>
      </dgm:t>
    </dgm:pt>
    <dgm:pt modelId="{567940B7-0D43-41C6-AE68-2B74A8D1094A}" type="sibTrans" cxnId="{9BC9BF72-7A84-4B66-81D8-A43A8B300259}">
      <dgm:prSet/>
      <dgm:spPr/>
      <dgm:t>
        <a:bodyPr/>
        <a:lstStyle/>
        <a:p>
          <a:endParaRPr lang="en-US"/>
        </a:p>
      </dgm:t>
    </dgm:pt>
    <dgm:pt modelId="{D65869DC-D32A-4D9D-8E3B-3E6F4AE00958}" type="asst">
      <dgm:prSet/>
      <dgm:spPr/>
      <dgm:t>
        <a:bodyPr/>
        <a:lstStyle/>
        <a:p>
          <a:r>
            <a:rPr lang="en-US" dirty="0"/>
            <a:t>RELIEF . BREAKS</a:t>
          </a:r>
        </a:p>
      </dgm:t>
    </dgm:pt>
    <dgm:pt modelId="{0136A9D3-F759-4311-BEF7-1C0FD1C13DFE}" type="parTrans" cxnId="{486EC8C5-0F26-4CA3-80BA-CA29E456D244}">
      <dgm:prSet/>
      <dgm:spPr/>
      <dgm:t>
        <a:bodyPr/>
        <a:lstStyle/>
        <a:p>
          <a:endParaRPr lang="en-US"/>
        </a:p>
      </dgm:t>
    </dgm:pt>
    <dgm:pt modelId="{13FB9D71-5BE2-48BF-8818-31C65D1AEAD5}" type="sibTrans" cxnId="{486EC8C5-0F26-4CA3-80BA-CA29E456D244}">
      <dgm:prSet/>
      <dgm:spPr/>
      <dgm:t>
        <a:bodyPr/>
        <a:lstStyle/>
        <a:p>
          <a:endParaRPr lang="en-US"/>
        </a:p>
      </dgm:t>
    </dgm:pt>
    <dgm:pt modelId="{BE88A5B1-9DC2-4F9A-83A5-B60E2876B3CA}">
      <dgm:prSet/>
      <dgm:spPr/>
      <dgm:t>
        <a:bodyPr/>
        <a:lstStyle/>
        <a:p>
          <a:r>
            <a:rPr lang="en-US" dirty="0"/>
            <a:t>OBSERVATION / POST - VACCINATION</a:t>
          </a:r>
        </a:p>
      </dgm:t>
    </dgm:pt>
    <dgm:pt modelId="{B6DBE418-41AA-4ABC-9BE2-CAC49D9AAD5B}" type="parTrans" cxnId="{1EAD1E68-19B2-4F0C-9EEE-73A67D7F0949}">
      <dgm:prSet/>
      <dgm:spPr/>
      <dgm:t>
        <a:bodyPr/>
        <a:lstStyle/>
        <a:p>
          <a:endParaRPr lang="en-US"/>
        </a:p>
      </dgm:t>
    </dgm:pt>
    <dgm:pt modelId="{C6B0AA48-D2DA-439B-A4F5-F958A9ED0B1C}" type="sibTrans" cxnId="{1EAD1E68-19B2-4F0C-9EEE-73A67D7F0949}">
      <dgm:prSet/>
      <dgm:spPr/>
      <dgm:t>
        <a:bodyPr/>
        <a:lstStyle/>
        <a:p>
          <a:endParaRPr lang="en-US"/>
        </a:p>
      </dgm:t>
    </dgm:pt>
    <dgm:pt modelId="{D43918DC-E835-4AE2-AFB9-7D5C154F8332}" type="asst">
      <dgm:prSet/>
      <dgm:spPr/>
      <dgm:t>
        <a:bodyPr/>
        <a:lstStyle/>
        <a:p>
          <a:r>
            <a:rPr lang="en-US" dirty="0"/>
            <a:t>OBSERVATION X2</a:t>
          </a:r>
        </a:p>
      </dgm:t>
    </dgm:pt>
    <dgm:pt modelId="{A88470EB-9528-4ACE-937C-BD1E05E5BDF7}" type="parTrans" cxnId="{352353AD-9DD3-434F-82DF-7396F1973F61}">
      <dgm:prSet/>
      <dgm:spPr/>
      <dgm:t>
        <a:bodyPr/>
        <a:lstStyle/>
        <a:p>
          <a:endParaRPr lang="en-US"/>
        </a:p>
      </dgm:t>
    </dgm:pt>
    <dgm:pt modelId="{09F9EC3E-4CEE-41BF-9477-A375FF06EA11}" type="sibTrans" cxnId="{352353AD-9DD3-434F-82DF-7396F1973F61}">
      <dgm:prSet/>
      <dgm:spPr/>
      <dgm:t>
        <a:bodyPr/>
        <a:lstStyle/>
        <a:p>
          <a:endParaRPr lang="en-US"/>
        </a:p>
      </dgm:t>
    </dgm:pt>
    <dgm:pt modelId="{80F674A3-F0DB-4710-BA33-166BE2404594}" type="asst">
      <dgm:prSet/>
      <dgm:spPr/>
      <dgm:t>
        <a:bodyPr/>
        <a:lstStyle/>
        <a:p>
          <a:r>
            <a:rPr lang="en-US" dirty="0"/>
            <a:t>FLOW</a:t>
          </a:r>
        </a:p>
      </dgm:t>
    </dgm:pt>
    <dgm:pt modelId="{B7129A47-B126-48EA-B5ED-E36C20A9541D}" type="parTrans" cxnId="{A6EE570F-6F16-412E-BF68-E48FB92188C6}">
      <dgm:prSet/>
      <dgm:spPr/>
      <dgm:t>
        <a:bodyPr/>
        <a:lstStyle/>
        <a:p>
          <a:endParaRPr lang="en-US"/>
        </a:p>
      </dgm:t>
    </dgm:pt>
    <dgm:pt modelId="{F85B2B47-CFAC-45D9-A8B2-B43FACAD1D56}" type="sibTrans" cxnId="{A6EE570F-6F16-412E-BF68-E48FB92188C6}">
      <dgm:prSet/>
      <dgm:spPr/>
      <dgm:t>
        <a:bodyPr/>
        <a:lstStyle/>
        <a:p>
          <a:endParaRPr lang="en-US"/>
        </a:p>
      </dgm:t>
    </dgm:pt>
    <dgm:pt modelId="{77D960E0-39F2-4FC9-B8F4-7F8B27172FF2}" type="asst">
      <dgm:prSet/>
      <dgm:spPr/>
      <dgm:t>
        <a:bodyPr/>
        <a:lstStyle/>
        <a:p>
          <a:r>
            <a:rPr lang="en-US" dirty="0"/>
            <a:t>EXIT</a:t>
          </a:r>
        </a:p>
      </dgm:t>
    </dgm:pt>
    <dgm:pt modelId="{93232EBF-521C-410C-BD69-B39EE7EE97D0}" type="parTrans" cxnId="{995801A3-5121-4366-8FB8-F66D1E5468B5}">
      <dgm:prSet/>
      <dgm:spPr/>
      <dgm:t>
        <a:bodyPr/>
        <a:lstStyle/>
        <a:p>
          <a:endParaRPr lang="en-US"/>
        </a:p>
      </dgm:t>
    </dgm:pt>
    <dgm:pt modelId="{C0DC848C-08E3-4148-80D0-4ECEA86FB9E2}" type="sibTrans" cxnId="{995801A3-5121-4366-8FB8-F66D1E5468B5}">
      <dgm:prSet/>
      <dgm:spPr/>
      <dgm:t>
        <a:bodyPr/>
        <a:lstStyle/>
        <a:p>
          <a:endParaRPr lang="en-US"/>
        </a:p>
      </dgm:t>
    </dgm:pt>
    <dgm:pt modelId="{615EEFE1-2813-4CD5-9586-0610EEE83952}">
      <dgm:prSet/>
      <dgm:spPr/>
      <dgm:t>
        <a:bodyPr/>
        <a:lstStyle/>
        <a:p>
          <a:r>
            <a:rPr lang="en-US" dirty="0"/>
            <a:t>POP UP SITE MANAGER* X2</a:t>
          </a:r>
        </a:p>
      </dgm:t>
    </dgm:pt>
    <dgm:pt modelId="{F5E5AD0B-B9D9-4FB5-8830-F30114A66855}" type="parTrans" cxnId="{60D031B5-DAF0-48F7-8A2B-900CD3548026}">
      <dgm:prSet/>
      <dgm:spPr/>
      <dgm:t>
        <a:bodyPr/>
        <a:lstStyle/>
        <a:p>
          <a:endParaRPr lang="en-US"/>
        </a:p>
      </dgm:t>
    </dgm:pt>
    <dgm:pt modelId="{490B22DC-5F13-474C-800A-1164F4600D90}" type="sibTrans" cxnId="{60D031B5-DAF0-48F7-8A2B-900CD3548026}">
      <dgm:prSet/>
      <dgm:spPr/>
      <dgm:t>
        <a:bodyPr/>
        <a:lstStyle/>
        <a:p>
          <a:endParaRPr lang="en-US"/>
        </a:p>
      </dgm:t>
    </dgm:pt>
    <dgm:pt modelId="{5D834F4B-61CF-44AC-8F1F-1D8784C323AC}">
      <dgm:prSet/>
      <dgm:spPr/>
      <dgm:t>
        <a:bodyPr/>
        <a:lstStyle/>
        <a:p>
          <a:r>
            <a:rPr lang="en-US" dirty="0"/>
            <a:t>COMMUNITY PROGRAM MANAGER*</a:t>
          </a:r>
        </a:p>
      </dgm:t>
    </dgm:pt>
    <dgm:pt modelId="{A3627D2E-E75F-484F-9D52-06794BBBEB2C}" type="parTrans" cxnId="{E1D81E68-B7C1-4676-9109-2A5DBB661E30}">
      <dgm:prSet/>
      <dgm:spPr/>
      <dgm:t>
        <a:bodyPr/>
        <a:lstStyle/>
        <a:p>
          <a:endParaRPr lang="en-US"/>
        </a:p>
      </dgm:t>
    </dgm:pt>
    <dgm:pt modelId="{5DF01FDF-1C49-4AD0-A4A2-0D31066AAF1D}" type="sibTrans" cxnId="{E1D81E68-B7C1-4676-9109-2A5DBB661E30}">
      <dgm:prSet/>
      <dgm:spPr/>
      <dgm:t>
        <a:bodyPr/>
        <a:lstStyle/>
        <a:p>
          <a:endParaRPr lang="en-US"/>
        </a:p>
      </dgm:t>
    </dgm:pt>
    <dgm:pt modelId="{E2CBFEA2-E919-4F2C-BF7C-8A843BA335CE}" type="asst">
      <dgm:prSet/>
      <dgm:spPr/>
      <dgm:t>
        <a:bodyPr/>
        <a:lstStyle/>
        <a:p>
          <a:r>
            <a:rPr lang="en-US" dirty="0"/>
            <a:t>OBSERVATION X2</a:t>
          </a:r>
        </a:p>
      </dgm:t>
    </dgm:pt>
    <dgm:pt modelId="{73AEBBD7-941A-4572-BD92-CE60EF126F23}" type="parTrans" cxnId="{0C9DCA58-A30F-4304-9BF5-5155233B7B96}">
      <dgm:prSet/>
      <dgm:spPr/>
      <dgm:t>
        <a:bodyPr/>
        <a:lstStyle/>
        <a:p>
          <a:endParaRPr lang="en-US"/>
        </a:p>
      </dgm:t>
    </dgm:pt>
    <dgm:pt modelId="{5F0CC7C5-D058-468D-BCBD-A04E6A6ACF90}" type="sibTrans" cxnId="{0C9DCA58-A30F-4304-9BF5-5155233B7B96}">
      <dgm:prSet/>
      <dgm:spPr/>
      <dgm:t>
        <a:bodyPr/>
        <a:lstStyle/>
        <a:p>
          <a:endParaRPr lang="en-US"/>
        </a:p>
      </dgm:t>
    </dgm:pt>
    <dgm:pt modelId="{48E6DB3C-2228-457F-8D85-78CFFBD8AC29}" type="asst">
      <dgm:prSet/>
      <dgm:spPr/>
      <dgm:t>
        <a:bodyPr/>
        <a:lstStyle/>
        <a:p>
          <a:r>
            <a:rPr lang="en-US" dirty="0"/>
            <a:t>Anaphylaxis</a:t>
          </a:r>
        </a:p>
      </dgm:t>
    </dgm:pt>
    <dgm:pt modelId="{D76F2504-DD54-4211-AF2D-D66F46506069}" type="parTrans" cxnId="{810073F7-6818-4EF5-9EC9-352B23AD58D5}">
      <dgm:prSet/>
      <dgm:spPr/>
      <dgm:t>
        <a:bodyPr/>
        <a:lstStyle/>
        <a:p>
          <a:endParaRPr lang="en-US"/>
        </a:p>
      </dgm:t>
    </dgm:pt>
    <dgm:pt modelId="{BBDAEE21-1DA7-4E42-8AEF-1EAFD5BE95B5}" type="sibTrans" cxnId="{810073F7-6818-4EF5-9EC9-352B23AD58D5}">
      <dgm:prSet/>
      <dgm:spPr/>
      <dgm:t>
        <a:bodyPr/>
        <a:lstStyle/>
        <a:p>
          <a:endParaRPr lang="en-US"/>
        </a:p>
      </dgm:t>
    </dgm:pt>
    <dgm:pt modelId="{DCE89CA3-A39A-473E-A2D6-ADF7C418BDF5}" type="asst">
      <dgm:prSet/>
      <dgm:spPr/>
      <dgm:t>
        <a:bodyPr/>
        <a:lstStyle/>
        <a:p>
          <a:r>
            <a:rPr lang="en-US" dirty="0"/>
            <a:t>EMS</a:t>
          </a:r>
        </a:p>
      </dgm:t>
    </dgm:pt>
    <dgm:pt modelId="{2B9503E6-74CF-415F-B16C-FED906E82D07}" type="parTrans" cxnId="{B6F6FD57-9B01-4CEE-9264-B37E2E334B58}">
      <dgm:prSet/>
      <dgm:spPr/>
      <dgm:t>
        <a:bodyPr/>
        <a:lstStyle/>
        <a:p>
          <a:endParaRPr lang="en-US"/>
        </a:p>
      </dgm:t>
    </dgm:pt>
    <dgm:pt modelId="{35201543-B003-4BE8-820D-7068BFE65D2D}" type="sibTrans" cxnId="{B6F6FD57-9B01-4CEE-9264-B37E2E334B58}">
      <dgm:prSet/>
      <dgm:spPr/>
      <dgm:t>
        <a:bodyPr/>
        <a:lstStyle/>
        <a:p>
          <a:endParaRPr lang="en-US"/>
        </a:p>
      </dgm:t>
    </dgm:pt>
    <dgm:pt modelId="{6A7A6E39-67E7-44A5-B93E-CAA8E6AE021C}">
      <dgm:prSet/>
      <dgm:spPr/>
      <dgm:t>
        <a:bodyPr/>
        <a:lstStyle/>
        <a:p>
          <a:r>
            <a:rPr lang="en-US" dirty="0"/>
            <a:t>PA SIIS X2-4</a:t>
          </a:r>
        </a:p>
      </dgm:t>
    </dgm:pt>
    <dgm:pt modelId="{74F66020-02D3-4765-AF29-3824481C8849}" type="parTrans" cxnId="{FE17612D-B7BC-45B3-B3CD-A977C5ECD076}">
      <dgm:prSet/>
      <dgm:spPr/>
      <dgm:t>
        <a:bodyPr/>
        <a:lstStyle/>
        <a:p>
          <a:endParaRPr lang="en-US"/>
        </a:p>
      </dgm:t>
    </dgm:pt>
    <dgm:pt modelId="{88563CC2-C10A-4561-8EB3-F7666064F646}" type="sibTrans" cxnId="{FE17612D-B7BC-45B3-B3CD-A977C5ECD076}">
      <dgm:prSet/>
      <dgm:spPr/>
      <dgm:t>
        <a:bodyPr/>
        <a:lstStyle/>
        <a:p>
          <a:endParaRPr lang="en-US"/>
        </a:p>
      </dgm:t>
    </dgm:pt>
    <dgm:pt modelId="{C297639C-C7B6-4793-B711-FFFB8CC5F9CF}">
      <dgm:prSet/>
      <dgm:spPr/>
      <dgm:t>
        <a:bodyPr/>
        <a:lstStyle/>
        <a:p>
          <a:r>
            <a:rPr lang="en-US" dirty="0"/>
            <a:t>CLINICAL SITE LEAD</a:t>
          </a:r>
        </a:p>
      </dgm:t>
    </dgm:pt>
    <dgm:pt modelId="{4AAE9F9A-1DE4-4322-B19C-D2CD9163BDBE}" type="parTrans" cxnId="{C9813F28-E405-4147-830E-A01676422E17}">
      <dgm:prSet/>
      <dgm:spPr/>
      <dgm:t>
        <a:bodyPr/>
        <a:lstStyle/>
        <a:p>
          <a:endParaRPr lang="en-US"/>
        </a:p>
      </dgm:t>
    </dgm:pt>
    <dgm:pt modelId="{ABE6B3FF-9B67-4725-92CC-27C74307D91B}" type="sibTrans" cxnId="{C9813F28-E405-4147-830E-A01676422E17}">
      <dgm:prSet/>
      <dgm:spPr/>
      <dgm:t>
        <a:bodyPr/>
        <a:lstStyle/>
        <a:p>
          <a:endParaRPr lang="en-US"/>
        </a:p>
      </dgm:t>
    </dgm:pt>
    <dgm:pt modelId="{440C97BF-EB1C-49A3-B860-53176B8CC4A5}">
      <dgm:prSet/>
      <dgm:spPr/>
      <dgm:t>
        <a:bodyPr/>
        <a:lstStyle/>
        <a:p>
          <a:r>
            <a:rPr lang="en-US" dirty="0"/>
            <a:t>POP UP SCHEDULER</a:t>
          </a:r>
        </a:p>
      </dgm:t>
    </dgm:pt>
    <dgm:pt modelId="{548E5D27-3EBA-4A8F-8F51-1B897433A7D0}" type="parTrans" cxnId="{B66FDA4F-1823-47D6-A67E-B2B32D2A2C92}">
      <dgm:prSet/>
      <dgm:spPr/>
      <dgm:t>
        <a:bodyPr/>
        <a:lstStyle/>
        <a:p>
          <a:endParaRPr lang="en-US"/>
        </a:p>
      </dgm:t>
    </dgm:pt>
    <dgm:pt modelId="{0BD8F64F-32E0-45C9-8546-CB3285618B8A}" type="sibTrans" cxnId="{B66FDA4F-1823-47D6-A67E-B2B32D2A2C92}">
      <dgm:prSet/>
      <dgm:spPr/>
      <dgm:t>
        <a:bodyPr/>
        <a:lstStyle/>
        <a:p>
          <a:endParaRPr lang="en-US"/>
        </a:p>
      </dgm:t>
    </dgm:pt>
    <dgm:pt modelId="{581748BB-2241-417E-8C7B-CD253AB682DE}" type="asst">
      <dgm:prSet/>
      <dgm:spPr/>
      <dgm:t>
        <a:bodyPr/>
        <a:lstStyle/>
        <a:p>
          <a:r>
            <a:rPr lang="en-US" dirty="0"/>
            <a:t>CLINICAL CREW X2</a:t>
          </a:r>
        </a:p>
      </dgm:t>
    </dgm:pt>
    <dgm:pt modelId="{760FA41A-5A7A-4884-AA7E-5F4735F0842C}" type="parTrans" cxnId="{C3D0BFC7-A011-42B4-9577-342790624F89}">
      <dgm:prSet/>
      <dgm:spPr/>
      <dgm:t>
        <a:bodyPr/>
        <a:lstStyle/>
        <a:p>
          <a:endParaRPr lang="en-US"/>
        </a:p>
      </dgm:t>
    </dgm:pt>
    <dgm:pt modelId="{A85AF0D4-4950-457F-B050-7B6448F4496C}" type="sibTrans" cxnId="{C3D0BFC7-A011-42B4-9577-342790624F89}">
      <dgm:prSet/>
      <dgm:spPr/>
      <dgm:t>
        <a:bodyPr/>
        <a:lstStyle/>
        <a:p>
          <a:endParaRPr lang="en-US"/>
        </a:p>
      </dgm:t>
    </dgm:pt>
    <dgm:pt modelId="{12B363B0-9282-4E2A-8B20-9A0870252091}" type="asst">
      <dgm:prSet/>
      <dgm:spPr/>
      <dgm:t>
        <a:bodyPr/>
        <a:lstStyle/>
        <a:p>
          <a:r>
            <a:rPr lang="en-US" dirty="0"/>
            <a:t>NON MEDICAL CREW X3-4</a:t>
          </a:r>
        </a:p>
      </dgm:t>
    </dgm:pt>
    <dgm:pt modelId="{3B4D0403-BDE6-4690-9007-A0C726C998C1}" type="parTrans" cxnId="{AC1E1E31-D251-42F5-BEF1-78F513731904}">
      <dgm:prSet/>
      <dgm:spPr/>
      <dgm:t>
        <a:bodyPr/>
        <a:lstStyle/>
        <a:p>
          <a:endParaRPr lang="en-US"/>
        </a:p>
      </dgm:t>
    </dgm:pt>
    <dgm:pt modelId="{514713D1-DBCF-488A-9550-A011AAC3FE07}" type="sibTrans" cxnId="{AC1E1E31-D251-42F5-BEF1-78F513731904}">
      <dgm:prSet/>
      <dgm:spPr/>
      <dgm:t>
        <a:bodyPr/>
        <a:lstStyle/>
        <a:p>
          <a:endParaRPr lang="en-US"/>
        </a:p>
      </dgm:t>
    </dgm:pt>
    <dgm:pt modelId="{00EA5311-9112-4B6D-A79C-801E392D97CF}">
      <dgm:prSet/>
      <dgm:spPr/>
      <dgm:t>
        <a:bodyPr/>
        <a:lstStyle/>
        <a:p>
          <a:r>
            <a:rPr lang="en-US" dirty="0"/>
            <a:t>COMMUNITY SCHEDULER</a:t>
          </a:r>
        </a:p>
      </dgm:t>
    </dgm:pt>
    <dgm:pt modelId="{F444F380-9A9C-4CDA-9C6E-FC081DA8ED8C}" type="parTrans" cxnId="{C39E078D-2FA6-4ABB-AD22-4587A803CA4B}">
      <dgm:prSet/>
      <dgm:spPr/>
      <dgm:t>
        <a:bodyPr/>
        <a:lstStyle/>
        <a:p>
          <a:endParaRPr lang="en-US"/>
        </a:p>
      </dgm:t>
    </dgm:pt>
    <dgm:pt modelId="{48532BAE-CFBA-4251-87B4-34512D0ABDBC}" type="sibTrans" cxnId="{C39E078D-2FA6-4ABB-AD22-4587A803CA4B}">
      <dgm:prSet/>
      <dgm:spPr/>
      <dgm:t>
        <a:bodyPr/>
        <a:lstStyle/>
        <a:p>
          <a:endParaRPr lang="en-US"/>
        </a:p>
      </dgm:t>
    </dgm:pt>
    <dgm:pt modelId="{40503745-C827-4306-A420-1FBA496EC13B}">
      <dgm:prSet/>
      <dgm:spPr/>
      <dgm:t>
        <a:bodyPr/>
        <a:lstStyle/>
        <a:p>
          <a:r>
            <a:rPr lang="en-US" dirty="0"/>
            <a:t>CLINICAL &amp; NON CLINICAL CREW</a:t>
          </a:r>
        </a:p>
      </dgm:t>
    </dgm:pt>
    <dgm:pt modelId="{25E6D561-0C4C-4D58-A3EF-D96F97FF14BD}" type="parTrans" cxnId="{9C259299-90E5-4475-817B-2F178E4B56FA}">
      <dgm:prSet/>
      <dgm:spPr/>
      <dgm:t>
        <a:bodyPr/>
        <a:lstStyle/>
        <a:p>
          <a:endParaRPr lang="en-US"/>
        </a:p>
      </dgm:t>
    </dgm:pt>
    <dgm:pt modelId="{4204CE1F-B2F0-4F4E-AAED-524B41605588}" type="sibTrans" cxnId="{9C259299-90E5-4475-817B-2F178E4B56FA}">
      <dgm:prSet/>
      <dgm:spPr/>
      <dgm:t>
        <a:bodyPr/>
        <a:lstStyle/>
        <a:p>
          <a:endParaRPr lang="en-US"/>
        </a:p>
      </dgm:t>
    </dgm:pt>
    <dgm:pt modelId="{B296D209-8928-4698-8199-20355EA86129}">
      <dgm:prSet/>
      <dgm:spPr/>
      <dgm:t>
        <a:bodyPr/>
        <a:lstStyle/>
        <a:p>
          <a:r>
            <a:rPr lang="en-US" dirty="0"/>
            <a:t>HOMEBOUND PROGRAM MANAGER</a:t>
          </a:r>
        </a:p>
      </dgm:t>
    </dgm:pt>
    <dgm:pt modelId="{209CFDB7-2350-47B4-A234-F0DDC9309660}" type="parTrans" cxnId="{0BF32EFB-218A-46A1-AE50-B3BECDA236C2}">
      <dgm:prSet/>
      <dgm:spPr/>
      <dgm:t>
        <a:bodyPr/>
        <a:lstStyle/>
        <a:p>
          <a:endParaRPr lang="en-US"/>
        </a:p>
      </dgm:t>
    </dgm:pt>
    <dgm:pt modelId="{7A9CB6A6-D3C4-4221-BD4A-6C9387597825}" type="sibTrans" cxnId="{0BF32EFB-218A-46A1-AE50-B3BECDA236C2}">
      <dgm:prSet/>
      <dgm:spPr/>
      <dgm:t>
        <a:bodyPr/>
        <a:lstStyle/>
        <a:p>
          <a:endParaRPr lang="en-US"/>
        </a:p>
      </dgm:t>
    </dgm:pt>
    <dgm:pt modelId="{05A81CD1-4403-48CA-91D9-4ABA610621DD}" type="pres">
      <dgm:prSet presAssocID="{0490BD0D-0982-42A5-900F-423B459132F5}" presName="hierChild1" presStyleCnt="0">
        <dgm:presLayoutVars>
          <dgm:orgChart val="1"/>
          <dgm:chPref val="1"/>
          <dgm:dir/>
          <dgm:animOne val="branch"/>
          <dgm:animLvl val="lvl"/>
          <dgm:resizeHandles/>
        </dgm:presLayoutVars>
      </dgm:prSet>
      <dgm:spPr/>
    </dgm:pt>
    <dgm:pt modelId="{BB7E580E-F030-490D-B55E-BC669275250E}" type="pres">
      <dgm:prSet presAssocID="{EE714D91-7FE2-406F-AAC1-5B0CA6BEE947}" presName="hierRoot1" presStyleCnt="0">
        <dgm:presLayoutVars>
          <dgm:hierBranch val="init"/>
        </dgm:presLayoutVars>
      </dgm:prSet>
      <dgm:spPr/>
    </dgm:pt>
    <dgm:pt modelId="{AA637D88-A77C-4B5C-BA33-8B34353948A2}" type="pres">
      <dgm:prSet presAssocID="{EE714D91-7FE2-406F-AAC1-5B0CA6BEE947}" presName="rootComposite1" presStyleCnt="0"/>
      <dgm:spPr/>
    </dgm:pt>
    <dgm:pt modelId="{09152568-C299-450C-8873-7A2A9E3A15A2}" type="pres">
      <dgm:prSet presAssocID="{EE714D91-7FE2-406F-AAC1-5B0CA6BEE947}" presName="rootText1" presStyleLbl="node0" presStyleIdx="0" presStyleCnt="3">
        <dgm:presLayoutVars>
          <dgm:chPref val="3"/>
        </dgm:presLayoutVars>
      </dgm:prSet>
      <dgm:spPr/>
    </dgm:pt>
    <dgm:pt modelId="{00853466-93CE-4634-98A0-25FCB5162FE9}" type="pres">
      <dgm:prSet presAssocID="{EE714D91-7FE2-406F-AAC1-5B0CA6BEE947}" presName="rootConnector1" presStyleLbl="node1" presStyleIdx="0" presStyleCnt="0"/>
      <dgm:spPr/>
    </dgm:pt>
    <dgm:pt modelId="{743C00AD-2EAD-4D8E-9842-A0114857ADD4}" type="pres">
      <dgm:prSet presAssocID="{EE714D91-7FE2-406F-AAC1-5B0CA6BEE947}" presName="hierChild2" presStyleCnt="0"/>
      <dgm:spPr/>
    </dgm:pt>
    <dgm:pt modelId="{52FA23A6-2C58-4DA3-A4E4-CFC085A9A4B6}" type="pres">
      <dgm:prSet presAssocID="{3A96DB10-A63B-4594-87C2-2102F8D84581}" presName="Name37" presStyleLbl="parChTrans1D2" presStyleIdx="0" presStyleCnt="4"/>
      <dgm:spPr/>
    </dgm:pt>
    <dgm:pt modelId="{4B681EC3-9613-4709-A648-4B8ED35B3C15}" type="pres">
      <dgm:prSet presAssocID="{68878A1F-F1EA-4009-B48D-4C54E5779433}" presName="hierRoot2" presStyleCnt="0">
        <dgm:presLayoutVars>
          <dgm:hierBranch val="init"/>
        </dgm:presLayoutVars>
      </dgm:prSet>
      <dgm:spPr/>
    </dgm:pt>
    <dgm:pt modelId="{2A8F06BE-4645-4FE1-9953-0E934A691CFC}" type="pres">
      <dgm:prSet presAssocID="{68878A1F-F1EA-4009-B48D-4C54E5779433}" presName="rootComposite" presStyleCnt="0"/>
      <dgm:spPr/>
    </dgm:pt>
    <dgm:pt modelId="{00045269-82E1-495C-8932-51948569AF12}" type="pres">
      <dgm:prSet presAssocID="{68878A1F-F1EA-4009-B48D-4C54E5779433}" presName="rootText" presStyleLbl="node2" presStyleIdx="0" presStyleCnt="2">
        <dgm:presLayoutVars>
          <dgm:chPref val="3"/>
        </dgm:presLayoutVars>
      </dgm:prSet>
      <dgm:spPr/>
    </dgm:pt>
    <dgm:pt modelId="{7E8527A1-9158-404F-B592-A35598A54D97}" type="pres">
      <dgm:prSet presAssocID="{68878A1F-F1EA-4009-B48D-4C54E5779433}" presName="rootConnector" presStyleLbl="node2" presStyleIdx="0" presStyleCnt="2"/>
      <dgm:spPr/>
    </dgm:pt>
    <dgm:pt modelId="{2F14B4A5-AE4C-4104-B977-60C655E43380}" type="pres">
      <dgm:prSet presAssocID="{68878A1F-F1EA-4009-B48D-4C54E5779433}" presName="hierChild4" presStyleCnt="0"/>
      <dgm:spPr/>
    </dgm:pt>
    <dgm:pt modelId="{8445BD55-0F06-44BD-9DC8-D60D863A74DC}" type="pres">
      <dgm:prSet presAssocID="{0EA1243D-E8CE-4A04-97BE-5575B9419B3B}" presName="Name37" presStyleLbl="parChTrans1D3" presStyleIdx="0" presStyleCnt="5"/>
      <dgm:spPr/>
    </dgm:pt>
    <dgm:pt modelId="{DAF8FF9F-823E-479C-9F2E-A674BBDAA3DF}" type="pres">
      <dgm:prSet presAssocID="{D6A30B19-6EE3-46D9-800B-33422DCBEED1}" presName="hierRoot2" presStyleCnt="0">
        <dgm:presLayoutVars>
          <dgm:hierBranch val="init"/>
        </dgm:presLayoutVars>
      </dgm:prSet>
      <dgm:spPr/>
    </dgm:pt>
    <dgm:pt modelId="{0D509010-6521-4362-A5A6-A24A84737A7D}" type="pres">
      <dgm:prSet presAssocID="{D6A30B19-6EE3-46D9-800B-33422DCBEED1}" presName="rootComposite" presStyleCnt="0"/>
      <dgm:spPr/>
    </dgm:pt>
    <dgm:pt modelId="{4917188C-2186-4162-BB2C-2ED7425BBF5A}" type="pres">
      <dgm:prSet presAssocID="{D6A30B19-6EE3-46D9-800B-33422DCBEED1}" presName="rootText" presStyleLbl="node3" presStyleIdx="0" presStyleCnt="5">
        <dgm:presLayoutVars>
          <dgm:chPref val="3"/>
        </dgm:presLayoutVars>
      </dgm:prSet>
      <dgm:spPr/>
    </dgm:pt>
    <dgm:pt modelId="{0251CDD5-DFF0-4C6F-9C87-4CAAC5E74631}" type="pres">
      <dgm:prSet presAssocID="{D6A30B19-6EE3-46D9-800B-33422DCBEED1}" presName="rootConnector" presStyleLbl="node3" presStyleIdx="0" presStyleCnt="5"/>
      <dgm:spPr/>
    </dgm:pt>
    <dgm:pt modelId="{D265B58E-A079-4715-82E0-9D7FADB4A70E}" type="pres">
      <dgm:prSet presAssocID="{D6A30B19-6EE3-46D9-800B-33422DCBEED1}" presName="hierChild4" presStyleCnt="0"/>
      <dgm:spPr/>
    </dgm:pt>
    <dgm:pt modelId="{DF94F1AB-FB7D-478F-85BC-4D92C23ECD3D}" type="pres">
      <dgm:prSet presAssocID="{D6A30B19-6EE3-46D9-800B-33422DCBEED1}" presName="hierChild5" presStyleCnt="0"/>
      <dgm:spPr/>
    </dgm:pt>
    <dgm:pt modelId="{5A291ED8-3C93-48FA-875E-89B490A87A18}" type="pres">
      <dgm:prSet presAssocID="{43C46EAA-9E4A-45FA-A866-60B9CF0D2CE8}" presName="Name37" presStyleLbl="parChTrans1D3" presStyleIdx="1" presStyleCnt="5"/>
      <dgm:spPr/>
    </dgm:pt>
    <dgm:pt modelId="{C1693247-0D5D-49DB-A0ED-6044893F7BCA}" type="pres">
      <dgm:prSet presAssocID="{7EA37221-6F5B-476A-9EB5-5C5A24BA8253}" presName="hierRoot2" presStyleCnt="0">
        <dgm:presLayoutVars>
          <dgm:hierBranch val="init"/>
        </dgm:presLayoutVars>
      </dgm:prSet>
      <dgm:spPr/>
    </dgm:pt>
    <dgm:pt modelId="{436F19DF-AF61-462D-AB2C-9098DA9CD2A4}" type="pres">
      <dgm:prSet presAssocID="{7EA37221-6F5B-476A-9EB5-5C5A24BA8253}" presName="rootComposite" presStyleCnt="0"/>
      <dgm:spPr/>
    </dgm:pt>
    <dgm:pt modelId="{6266B0F5-9EA9-493A-86A7-735127FE2861}" type="pres">
      <dgm:prSet presAssocID="{7EA37221-6F5B-476A-9EB5-5C5A24BA8253}" presName="rootText" presStyleLbl="node3" presStyleIdx="1" presStyleCnt="5">
        <dgm:presLayoutVars>
          <dgm:chPref val="3"/>
        </dgm:presLayoutVars>
      </dgm:prSet>
      <dgm:spPr/>
    </dgm:pt>
    <dgm:pt modelId="{E675C46F-EEFB-46C6-8428-15396E1EFDD9}" type="pres">
      <dgm:prSet presAssocID="{7EA37221-6F5B-476A-9EB5-5C5A24BA8253}" presName="rootConnector" presStyleLbl="node3" presStyleIdx="1" presStyleCnt="5"/>
      <dgm:spPr/>
    </dgm:pt>
    <dgm:pt modelId="{1793B4C0-0B9B-44B5-B31D-D0AB06F83888}" type="pres">
      <dgm:prSet presAssocID="{7EA37221-6F5B-476A-9EB5-5C5A24BA8253}" presName="hierChild4" presStyleCnt="0"/>
      <dgm:spPr/>
    </dgm:pt>
    <dgm:pt modelId="{BABB251B-36CA-4C3B-AEB4-256A8E144752}" type="pres">
      <dgm:prSet presAssocID="{90C076AE-31B0-426F-B7E0-4DDD085643F6}" presName="Name37" presStyleLbl="parChTrans1D4" presStyleIdx="0" presStyleCnt="27"/>
      <dgm:spPr/>
    </dgm:pt>
    <dgm:pt modelId="{2D273BB5-2B76-47F5-88B8-67A91D932186}" type="pres">
      <dgm:prSet presAssocID="{A5C8A509-E178-4869-A6E6-D2B529AF7D29}" presName="hierRoot2" presStyleCnt="0">
        <dgm:presLayoutVars>
          <dgm:hierBranch val="init"/>
        </dgm:presLayoutVars>
      </dgm:prSet>
      <dgm:spPr/>
    </dgm:pt>
    <dgm:pt modelId="{53019D3F-21E6-4C83-9B47-043953A2629D}" type="pres">
      <dgm:prSet presAssocID="{A5C8A509-E178-4869-A6E6-D2B529AF7D29}" presName="rootComposite" presStyleCnt="0"/>
      <dgm:spPr/>
    </dgm:pt>
    <dgm:pt modelId="{BABFE929-86AA-41CD-BE80-0283A9774087}" type="pres">
      <dgm:prSet presAssocID="{A5C8A509-E178-4869-A6E6-D2B529AF7D29}" presName="rootText" presStyleLbl="node4" presStyleIdx="0" presStyleCnt="9">
        <dgm:presLayoutVars>
          <dgm:chPref val="3"/>
        </dgm:presLayoutVars>
      </dgm:prSet>
      <dgm:spPr/>
    </dgm:pt>
    <dgm:pt modelId="{29F82804-B7D8-4A51-978C-F1F4406F1738}" type="pres">
      <dgm:prSet presAssocID="{A5C8A509-E178-4869-A6E6-D2B529AF7D29}" presName="rootConnector" presStyleLbl="node4" presStyleIdx="0" presStyleCnt="9"/>
      <dgm:spPr/>
    </dgm:pt>
    <dgm:pt modelId="{65961315-514A-42AA-8288-F1127B71C0C2}" type="pres">
      <dgm:prSet presAssocID="{A5C8A509-E178-4869-A6E6-D2B529AF7D29}" presName="hierChild4" presStyleCnt="0"/>
      <dgm:spPr/>
    </dgm:pt>
    <dgm:pt modelId="{46DF6D94-672F-49A4-B9C1-13A5E51F02C4}" type="pres">
      <dgm:prSet presAssocID="{A5C8A509-E178-4869-A6E6-D2B529AF7D29}" presName="hierChild5" presStyleCnt="0"/>
      <dgm:spPr/>
    </dgm:pt>
    <dgm:pt modelId="{E1FEA17E-5F5D-4661-8FDF-6B09A1B31BF8}" type="pres">
      <dgm:prSet presAssocID="{554B814F-08F7-451B-8142-6500DCA8013F}" presName="Name111" presStyleLbl="parChTrans1D4" presStyleIdx="1" presStyleCnt="27"/>
      <dgm:spPr/>
    </dgm:pt>
    <dgm:pt modelId="{862FE9B6-7CCF-4814-9110-1A459B8CD078}" type="pres">
      <dgm:prSet presAssocID="{76D9255F-8088-4FB0-BECB-67F889112D1B}" presName="hierRoot3" presStyleCnt="0">
        <dgm:presLayoutVars>
          <dgm:hierBranch val="init"/>
        </dgm:presLayoutVars>
      </dgm:prSet>
      <dgm:spPr/>
    </dgm:pt>
    <dgm:pt modelId="{0EC2DC9D-842F-4133-8C58-2DC66AC42C2C}" type="pres">
      <dgm:prSet presAssocID="{76D9255F-8088-4FB0-BECB-67F889112D1B}" presName="rootComposite3" presStyleCnt="0"/>
      <dgm:spPr/>
    </dgm:pt>
    <dgm:pt modelId="{5E0F3C1F-BD6E-4B62-8D21-6320D207BB7F}" type="pres">
      <dgm:prSet presAssocID="{76D9255F-8088-4FB0-BECB-67F889112D1B}" presName="rootText3" presStyleLbl="asst4" presStyleIdx="0" presStyleCnt="15">
        <dgm:presLayoutVars>
          <dgm:chPref val="3"/>
        </dgm:presLayoutVars>
      </dgm:prSet>
      <dgm:spPr/>
    </dgm:pt>
    <dgm:pt modelId="{782136F3-6A19-46E6-8830-33689E94AE36}" type="pres">
      <dgm:prSet presAssocID="{76D9255F-8088-4FB0-BECB-67F889112D1B}" presName="rootConnector3" presStyleLbl="asst4" presStyleIdx="0" presStyleCnt="15"/>
      <dgm:spPr/>
    </dgm:pt>
    <dgm:pt modelId="{8DECAFE9-EEC3-4AEA-8D26-C8BA2E18EADA}" type="pres">
      <dgm:prSet presAssocID="{76D9255F-8088-4FB0-BECB-67F889112D1B}" presName="hierChild6" presStyleCnt="0"/>
      <dgm:spPr/>
    </dgm:pt>
    <dgm:pt modelId="{29FD9458-A762-4B9A-A563-456F73B1D37F}" type="pres">
      <dgm:prSet presAssocID="{76D9255F-8088-4FB0-BECB-67F889112D1B}" presName="hierChild7" presStyleCnt="0"/>
      <dgm:spPr/>
    </dgm:pt>
    <dgm:pt modelId="{3BA79BEE-4A1F-4B1F-9BD7-34AEA436AF0E}" type="pres">
      <dgm:prSet presAssocID="{2642605A-D59C-4953-8AC4-739813C69D4D}" presName="Name111" presStyleLbl="parChTrans1D4" presStyleIdx="2" presStyleCnt="27"/>
      <dgm:spPr/>
    </dgm:pt>
    <dgm:pt modelId="{8D09139F-A96E-45A3-8595-6E2D5A1F80D2}" type="pres">
      <dgm:prSet presAssocID="{FF5D3651-AC3E-4239-A04A-14574502A4B6}" presName="hierRoot3" presStyleCnt="0">
        <dgm:presLayoutVars>
          <dgm:hierBranch val="init"/>
        </dgm:presLayoutVars>
      </dgm:prSet>
      <dgm:spPr/>
    </dgm:pt>
    <dgm:pt modelId="{D6A118A3-94D7-4529-9711-1D5A85B8A60E}" type="pres">
      <dgm:prSet presAssocID="{FF5D3651-AC3E-4239-A04A-14574502A4B6}" presName="rootComposite3" presStyleCnt="0"/>
      <dgm:spPr/>
    </dgm:pt>
    <dgm:pt modelId="{AC157DC0-E346-49A7-9B5E-22A3C63FD4C8}" type="pres">
      <dgm:prSet presAssocID="{FF5D3651-AC3E-4239-A04A-14574502A4B6}" presName="rootText3" presStyleLbl="asst4" presStyleIdx="1" presStyleCnt="15">
        <dgm:presLayoutVars>
          <dgm:chPref val="3"/>
        </dgm:presLayoutVars>
      </dgm:prSet>
      <dgm:spPr/>
    </dgm:pt>
    <dgm:pt modelId="{0854CCD2-A0A4-4182-BA43-5B2DB2532639}" type="pres">
      <dgm:prSet presAssocID="{FF5D3651-AC3E-4239-A04A-14574502A4B6}" presName="rootConnector3" presStyleLbl="asst4" presStyleIdx="1" presStyleCnt="15"/>
      <dgm:spPr/>
    </dgm:pt>
    <dgm:pt modelId="{E7425B1D-4D36-4764-AAB5-705999E93F96}" type="pres">
      <dgm:prSet presAssocID="{FF5D3651-AC3E-4239-A04A-14574502A4B6}" presName="hierChild6" presStyleCnt="0"/>
      <dgm:spPr/>
    </dgm:pt>
    <dgm:pt modelId="{3FF044C8-2CA2-4A69-A6EE-1AEA9614732F}" type="pres">
      <dgm:prSet presAssocID="{FF5D3651-AC3E-4239-A04A-14574502A4B6}" presName="hierChild7" presStyleCnt="0"/>
      <dgm:spPr/>
    </dgm:pt>
    <dgm:pt modelId="{D1BD28B6-6545-4580-997D-56DC16B02A69}" type="pres">
      <dgm:prSet presAssocID="{BEAAA051-43E9-469E-8B72-2B2A9754373A}" presName="Name111" presStyleLbl="parChTrans1D4" presStyleIdx="3" presStyleCnt="27"/>
      <dgm:spPr/>
    </dgm:pt>
    <dgm:pt modelId="{FC094575-8006-41D1-81F1-01627D753112}" type="pres">
      <dgm:prSet presAssocID="{C03D05C1-6FF6-46BB-ABE7-7E0C4A35F6F0}" presName="hierRoot3" presStyleCnt="0">
        <dgm:presLayoutVars>
          <dgm:hierBranch val="init"/>
        </dgm:presLayoutVars>
      </dgm:prSet>
      <dgm:spPr/>
    </dgm:pt>
    <dgm:pt modelId="{C010B9B0-2241-4537-A6D1-196C9D5E3195}" type="pres">
      <dgm:prSet presAssocID="{C03D05C1-6FF6-46BB-ABE7-7E0C4A35F6F0}" presName="rootComposite3" presStyleCnt="0"/>
      <dgm:spPr/>
    </dgm:pt>
    <dgm:pt modelId="{23822783-9965-4F4E-A9B5-306597113238}" type="pres">
      <dgm:prSet presAssocID="{C03D05C1-6FF6-46BB-ABE7-7E0C4A35F6F0}" presName="rootText3" presStyleLbl="asst4" presStyleIdx="2" presStyleCnt="15">
        <dgm:presLayoutVars>
          <dgm:chPref val="3"/>
        </dgm:presLayoutVars>
      </dgm:prSet>
      <dgm:spPr/>
    </dgm:pt>
    <dgm:pt modelId="{51E4552C-BB77-475B-A8EA-9FF4BDD9F45A}" type="pres">
      <dgm:prSet presAssocID="{C03D05C1-6FF6-46BB-ABE7-7E0C4A35F6F0}" presName="rootConnector3" presStyleLbl="asst4" presStyleIdx="2" presStyleCnt="15"/>
      <dgm:spPr/>
    </dgm:pt>
    <dgm:pt modelId="{6A7B6654-24AE-44FD-ABD3-9631CDFC2A4F}" type="pres">
      <dgm:prSet presAssocID="{C03D05C1-6FF6-46BB-ABE7-7E0C4A35F6F0}" presName="hierChild6" presStyleCnt="0"/>
      <dgm:spPr/>
    </dgm:pt>
    <dgm:pt modelId="{51E035AF-EE44-45F7-B8FB-0D9F0E2EFE88}" type="pres">
      <dgm:prSet presAssocID="{C03D05C1-6FF6-46BB-ABE7-7E0C4A35F6F0}" presName="hierChild7" presStyleCnt="0"/>
      <dgm:spPr/>
    </dgm:pt>
    <dgm:pt modelId="{D756E4A8-60A5-4D65-A8E5-C252FDF95B10}" type="pres">
      <dgm:prSet presAssocID="{D10AFA09-7D16-4B65-9FF3-9E4DABF83611}" presName="Name37" presStyleLbl="parChTrans1D4" presStyleIdx="4" presStyleCnt="27"/>
      <dgm:spPr/>
    </dgm:pt>
    <dgm:pt modelId="{7FAE6081-3E15-4036-B7B2-BB31636672F5}" type="pres">
      <dgm:prSet presAssocID="{43DAC9B1-5012-488D-B252-A15FA4DB816D}" presName="hierRoot2" presStyleCnt="0">
        <dgm:presLayoutVars>
          <dgm:hierBranch val="init"/>
        </dgm:presLayoutVars>
      </dgm:prSet>
      <dgm:spPr/>
    </dgm:pt>
    <dgm:pt modelId="{D98F23B4-58DB-431C-B86C-6297B4C3592A}" type="pres">
      <dgm:prSet presAssocID="{43DAC9B1-5012-488D-B252-A15FA4DB816D}" presName="rootComposite" presStyleCnt="0"/>
      <dgm:spPr/>
    </dgm:pt>
    <dgm:pt modelId="{8C54390A-D6EC-464C-A8B1-19FAF3C18D8F}" type="pres">
      <dgm:prSet presAssocID="{43DAC9B1-5012-488D-B252-A15FA4DB816D}" presName="rootText" presStyleLbl="node4" presStyleIdx="1" presStyleCnt="9">
        <dgm:presLayoutVars>
          <dgm:chPref val="3"/>
        </dgm:presLayoutVars>
      </dgm:prSet>
      <dgm:spPr/>
    </dgm:pt>
    <dgm:pt modelId="{17741331-1FD8-4C72-A93A-87B6B4163C48}" type="pres">
      <dgm:prSet presAssocID="{43DAC9B1-5012-488D-B252-A15FA4DB816D}" presName="rootConnector" presStyleLbl="node4" presStyleIdx="1" presStyleCnt="9"/>
      <dgm:spPr/>
    </dgm:pt>
    <dgm:pt modelId="{DC33B66E-4C8A-4152-8876-712DBBAA0DE0}" type="pres">
      <dgm:prSet presAssocID="{43DAC9B1-5012-488D-B252-A15FA4DB816D}" presName="hierChild4" presStyleCnt="0"/>
      <dgm:spPr/>
    </dgm:pt>
    <dgm:pt modelId="{00492B30-8B8B-4980-9948-0762479F0AE4}" type="pres">
      <dgm:prSet presAssocID="{43DAC9B1-5012-488D-B252-A15FA4DB816D}" presName="hierChild5" presStyleCnt="0"/>
      <dgm:spPr/>
    </dgm:pt>
    <dgm:pt modelId="{2B2C5808-CA73-4B57-9C19-3DC060622A99}" type="pres">
      <dgm:prSet presAssocID="{BBF4C792-CA43-4E1A-AB4B-C67DA104F49D}" presName="Name111" presStyleLbl="parChTrans1D4" presStyleIdx="5" presStyleCnt="27"/>
      <dgm:spPr/>
    </dgm:pt>
    <dgm:pt modelId="{30E518C5-DFF8-4CEE-B78E-A22E8072EB84}" type="pres">
      <dgm:prSet presAssocID="{908FCAB2-F0A8-424B-82DE-969551AD7018}" presName="hierRoot3" presStyleCnt="0">
        <dgm:presLayoutVars>
          <dgm:hierBranch val="init"/>
        </dgm:presLayoutVars>
      </dgm:prSet>
      <dgm:spPr/>
    </dgm:pt>
    <dgm:pt modelId="{61843E0D-79CF-438F-B333-2D52B5F229A5}" type="pres">
      <dgm:prSet presAssocID="{908FCAB2-F0A8-424B-82DE-969551AD7018}" presName="rootComposite3" presStyleCnt="0"/>
      <dgm:spPr/>
    </dgm:pt>
    <dgm:pt modelId="{55EFE99C-5BDF-4F4A-A7C9-B1B0EFBBF91C}" type="pres">
      <dgm:prSet presAssocID="{908FCAB2-F0A8-424B-82DE-969551AD7018}" presName="rootText3" presStyleLbl="asst4" presStyleIdx="3" presStyleCnt="15">
        <dgm:presLayoutVars>
          <dgm:chPref val="3"/>
        </dgm:presLayoutVars>
      </dgm:prSet>
      <dgm:spPr/>
    </dgm:pt>
    <dgm:pt modelId="{DF17DCA0-6067-4051-A010-64F126CA3D54}" type="pres">
      <dgm:prSet presAssocID="{908FCAB2-F0A8-424B-82DE-969551AD7018}" presName="rootConnector3" presStyleLbl="asst4" presStyleIdx="3" presStyleCnt="15"/>
      <dgm:spPr/>
    </dgm:pt>
    <dgm:pt modelId="{9EE85D66-A589-4009-867B-F7A6A2171E02}" type="pres">
      <dgm:prSet presAssocID="{908FCAB2-F0A8-424B-82DE-969551AD7018}" presName="hierChild6" presStyleCnt="0"/>
      <dgm:spPr/>
    </dgm:pt>
    <dgm:pt modelId="{28735B9C-12C3-479D-B2B3-B6EBBFC45F83}" type="pres">
      <dgm:prSet presAssocID="{908FCAB2-F0A8-424B-82DE-969551AD7018}" presName="hierChild7" presStyleCnt="0"/>
      <dgm:spPr/>
    </dgm:pt>
    <dgm:pt modelId="{B33A9DC4-89CC-457E-9F61-1DC658B09953}" type="pres">
      <dgm:prSet presAssocID="{3BB72E74-85B1-4196-8ED4-942086D61024}" presName="Name111" presStyleLbl="parChTrans1D4" presStyleIdx="6" presStyleCnt="27"/>
      <dgm:spPr/>
    </dgm:pt>
    <dgm:pt modelId="{072C0A6B-002C-4B99-A1C4-3B21D7B8699C}" type="pres">
      <dgm:prSet presAssocID="{5FA91E6B-8E88-4EEF-A266-F764A1C3C0EC}" presName="hierRoot3" presStyleCnt="0">
        <dgm:presLayoutVars>
          <dgm:hierBranch val="init"/>
        </dgm:presLayoutVars>
      </dgm:prSet>
      <dgm:spPr/>
    </dgm:pt>
    <dgm:pt modelId="{89A12BEE-4045-4EB2-9D0D-1272DD3CCCA7}" type="pres">
      <dgm:prSet presAssocID="{5FA91E6B-8E88-4EEF-A266-F764A1C3C0EC}" presName="rootComposite3" presStyleCnt="0"/>
      <dgm:spPr/>
    </dgm:pt>
    <dgm:pt modelId="{8E68B66B-34B5-49B8-ABFB-DB09AD463E66}" type="pres">
      <dgm:prSet presAssocID="{5FA91E6B-8E88-4EEF-A266-F764A1C3C0EC}" presName="rootText3" presStyleLbl="asst4" presStyleIdx="4" presStyleCnt="15">
        <dgm:presLayoutVars>
          <dgm:chPref val="3"/>
        </dgm:presLayoutVars>
      </dgm:prSet>
      <dgm:spPr/>
    </dgm:pt>
    <dgm:pt modelId="{CE63C7EC-735A-4DC6-A3EE-262DD8EF3661}" type="pres">
      <dgm:prSet presAssocID="{5FA91E6B-8E88-4EEF-A266-F764A1C3C0EC}" presName="rootConnector3" presStyleLbl="asst4" presStyleIdx="4" presStyleCnt="15"/>
      <dgm:spPr/>
    </dgm:pt>
    <dgm:pt modelId="{01D6072D-A14F-4950-B758-47EE1596C1DE}" type="pres">
      <dgm:prSet presAssocID="{5FA91E6B-8E88-4EEF-A266-F764A1C3C0EC}" presName="hierChild6" presStyleCnt="0"/>
      <dgm:spPr/>
    </dgm:pt>
    <dgm:pt modelId="{552D5650-5EE2-4191-B00E-380DF297AA53}" type="pres">
      <dgm:prSet presAssocID="{5FA91E6B-8E88-4EEF-A266-F764A1C3C0EC}" presName="hierChild7" presStyleCnt="0"/>
      <dgm:spPr/>
    </dgm:pt>
    <dgm:pt modelId="{6491CB47-137A-451B-BCB1-FB1EB84352CD}" type="pres">
      <dgm:prSet presAssocID="{F62126C0-602F-4360-AEE2-46AA3607B257}" presName="Name37" presStyleLbl="parChTrans1D4" presStyleIdx="7" presStyleCnt="27"/>
      <dgm:spPr/>
    </dgm:pt>
    <dgm:pt modelId="{0AB3B12A-977A-47B2-A282-FC728256CB87}" type="pres">
      <dgm:prSet presAssocID="{4C101133-85BA-465C-86A5-2AADF5B3EBCD}" presName="hierRoot2" presStyleCnt="0">
        <dgm:presLayoutVars>
          <dgm:hierBranch val="init"/>
        </dgm:presLayoutVars>
      </dgm:prSet>
      <dgm:spPr/>
    </dgm:pt>
    <dgm:pt modelId="{5A13C8A0-1C03-4C1E-92AA-107727024F12}" type="pres">
      <dgm:prSet presAssocID="{4C101133-85BA-465C-86A5-2AADF5B3EBCD}" presName="rootComposite" presStyleCnt="0"/>
      <dgm:spPr/>
    </dgm:pt>
    <dgm:pt modelId="{65B0FC8C-0586-4D6E-8432-E491F93F72EC}" type="pres">
      <dgm:prSet presAssocID="{4C101133-85BA-465C-86A5-2AADF5B3EBCD}" presName="rootText" presStyleLbl="node4" presStyleIdx="2" presStyleCnt="9" custLinFactNeighborX="1626">
        <dgm:presLayoutVars>
          <dgm:chPref val="3"/>
        </dgm:presLayoutVars>
      </dgm:prSet>
      <dgm:spPr/>
    </dgm:pt>
    <dgm:pt modelId="{D17CD03A-6833-46CE-92EF-0AC037EE9993}" type="pres">
      <dgm:prSet presAssocID="{4C101133-85BA-465C-86A5-2AADF5B3EBCD}" presName="rootConnector" presStyleLbl="node4" presStyleIdx="2" presStyleCnt="9"/>
      <dgm:spPr/>
    </dgm:pt>
    <dgm:pt modelId="{0E590FB6-D488-4CDA-B297-8759206034ED}" type="pres">
      <dgm:prSet presAssocID="{4C101133-85BA-465C-86A5-2AADF5B3EBCD}" presName="hierChild4" presStyleCnt="0"/>
      <dgm:spPr/>
    </dgm:pt>
    <dgm:pt modelId="{23941138-3A06-40FB-B649-77E35481062A}" type="pres">
      <dgm:prSet presAssocID="{4C101133-85BA-465C-86A5-2AADF5B3EBCD}" presName="hierChild5" presStyleCnt="0"/>
      <dgm:spPr/>
    </dgm:pt>
    <dgm:pt modelId="{C681FBD5-84D0-400A-916E-3421662798E7}" type="pres">
      <dgm:prSet presAssocID="{6E84AD6D-D8AD-4FE7-97CF-356D622130B2}" presName="Name111" presStyleLbl="parChTrans1D4" presStyleIdx="8" presStyleCnt="27"/>
      <dgm:spPr/>
    </dgm:pt>
    <dgm:pt modelId="{FC11BA98-96E2-4554-A38B-0139EF062263}" type="pres">
      <dgm:prSet presAssocID="{4DDA3A83-48A5-4328-AA49-5EE750FB0153}" presName="hierRoot3" presStyleCnt="0">
        <dgm:presLayoutVars>
          <dgm:hierBranch val="init"/>
        </dgm:presLayoutVars>
      </dgm:prSet>
      <dgm:spPr/>
    </dgm:pt>
    <dgm:pt modelId="{22DA2EE4-7E16-480A-BE2C-EA1B1B8BD044}" type="pres">
      <dgm:prSet presAssocID="{4DDA3A83-48A5-4328-AA49-5EE750FB0153}" presName="rootComposite3" presStyleCnt="0"/>
      <dgm:spPr/>
    </dgm:pt>
    <dgm:pt modelId="{10978BEE-0CB0-4B6E-B1ED-B839E59BFC51}" type="pres">
      <dgm:prSet presAssocID="{4DDA3A83-48A5-4328-AA49-5EE750FB0153}" presName="rootText3" presStyleLbl="asst4" presStyleIdx="5" presStyleCnt="15">
        <dgm:presLayoutVars>
          <dgm:chPref val="3"/>
        </dgm:presLayoutVars>
      </dgm:prSet>
      <dgm:spPr/>
    </dgm:pt>
    <dgm:pt modelId="{05184D19-45F2-4EF3-BA88-33C3BE9CEF23}" type="pres">
      <dgm:prSet presAssocID="{4DDA3A83-48A5-4328-AA49-5EE750FB0153}" presName="rootConnector3" presStyleLbl="asst4" presStyleIdx="5" presStyleCnt="15"/>
      <dgm:spPr/>
    </dgm:pt>
    <dgm:pt modelId="{E7F32ED5-E0EF-40F8-A292-0C790877AD70}" type="pres">
      <dgm:prSet presAssocID="{4DDA3A83-48A5-4328-AA49-5EE750FB0153}" presName="hierChild6" presStyleCnt="0"/>
      <dgm:spPr/>
    </dgm:pt>
    <dgm:pt modelId="{00EA6845-92F9-44B5-AF47-A7610481C8F7}" type="pres">
      <dgm:prSet presAssocID="{4DDA3A83-48A5-4328-AA49-5EE750FB0153}" presName="hierChild7" presStyleCnt="0"/>
      <dgm:spPr/>
    </dgm:pt>
    <dgm:pt modelId="{9B7FBE10-40D1-4319-A0E5-F3E6B5CC0AF7}" type="pres">
      <dgm:prSet presAssocID="{ED23250A-C2CC-41FA-902E-60113132DD4B}" presName="Name111" presStyleLbl="parChTrans1D4" presStyleIdx="9" presStyleCnt="27"/>
      <dgm:spPr/>
    </dgm:pt>
    <dgm:pt modelId="{B0477209-5F05-4A75-B518-3C7584FA1B6E}" type="pres">
      <dgm:prSet presAssocID="{29BDC5A6-3328-451E-AC94-B6A8DC6DF03A}" presName="hierRoot3" presStyleCnt="0">
        <dgm:presLayoutVars>
          <dgm:hierBranch val="init"/>
        </dgm:presLayoutVars>
      </dgm:prSet>
      <dgm:spPr/>
    </dgm:pt>
    <dgm:pt modelId="{0852AD5F-7735-4C93-A62D-5E33BEC39E31}" type="pres">
      <dgm:prSet presAssocID="{29BDC5A6-3328-451E-AC94-B6A8DC6DF03A}" presName="rootComposite3" presStyleCnt="0"/>
      <dgm:spPr/>
    </dgm:pt>
    <dgm:pt modelId="{B9ED12E7-6E93-4C8E-B498-87F9501709A8}" type="pres">
      <dgm:prSet presAssocID="{29BDC5A6-3328-451E-AC94-B6A8DC6DF03A}" presName="rootText3" presStyleLbl="asst4" presStyleIdx="6" presStyleCnt="15">
        <dgm:presLayoutVars>
          <dgm:chPref val="3"/>
        </dgm:presLayoutVars>
      </dgm:prSet>
      <dgm:spPr/>
    </dgm:pt>
    <dgm:pt modelId="{0A3D0988-829C-463F-8C23-6BC90BAB406A}" type="pres">
      <dgm:prSet presAssocID="{29BDC5A6-3328-451E-AC94-B6A8DC6DF03A}" presName="rootConnector3" presStyleLbl="asst4" presStyleIdx="6" presStyleCnt="15"/>
      <dgm:spPr/>
    </dgm:pt>
    <dgm:pt modelId="{AC34BA8B-F5E7-4B8F-85B9-C230E2F9E5E6}" type="pres">
      <dgm:prSet presAssocID="{29BDC5A6-3328-451E-AC94-B6A8DC6DF03A}" presName="hierChild6" presStyleCnt="0"/>
      <dgm:spPr/>
    </dgm:pt>
    <dgm:pt modelId="{BD8B88C9-FD5A-40A4-8E73-8FE8581E0D43}" type="pres">
      <dgm:prSet presAssocID="{29BDC5A6-3328-451E-AC94-B6A8DC6DF03A}" presName="hierChild7" presStyleCnt="0"/>
      <dgm:spPr/>
    </dgm:pt>
    <dgm:pt modelId="{55E9C938-48AD-45CC-96D8-A427382C44DC}" type="pres">
      <dgm:prSet presAssocID="{73AEBBD7-941A-4572-BD92-CE60EF126F23}" presName="Name111" presStyleLbl="parChTrans1D4" presStyleIdx="10" presStyleCnt="27"/>
      <dgm:spPr/>
    </dgm:pt>
    <dgm:pt modelId="{722FA1B3-2002-454F-ACA7-C8144A1B6AEB}" type="pres">
      <dgm:prSet presAssocID="{E2CBFEA2-E919-4F2C-BF7C-8A843BA335CE}" presName="hierRoot3" presStyleCnt="0">
        <dgm:presLayoutVars>
          <dgm:hierBranch val="init"/>
        </dgm:presLayoutVars>
      </dgm:prSet>
      <dgm:spPr/>
    </dgm:pt>
    <dgm:pt modelId="{737E0304-6554-4547-A32F-4196F6CD5D59}" type="pres">
      <dgm:prSet presAssocID="{E2CBFEA2-E919-4F2C-BF7C-8A843BA335CE}" presName="rootComposite3" presStyleCnt="0"/>
      <dgm:spPr/>
    </dgm:pt>
    <dgm:pt modelId="{26916291-47F8-4811-A606-2F78897A9628}" type="pres">
      <dgm:prSet presAssocID="{E2CBFEA2-E919-4F2C-BF7C-8A843BA335CE}" presName="rootText3" presStyleLbl="asst4" presStyleIdx="7" presStyleCnt="15">
        <dgm:presLayoutVars>
          <dgm:chPref val="3"/>
        </dgm:presLayoutVars>
      </dgm:prSet>
      <dgm:spPr/>
    </dgm:pt>
    <dgm:pt modelId="{E2054A82-2899-46DD-98D6-B7C1A7C423BA}" type="pres">
      <dgm:prSet presAssocID="{E2CBFEA2-E919-4F2C-BF7C-8A843BA335CE}" presName="rootConnector3" presStyleLbl="asst4" presStyleIdx="7" presStyleCnt="15"/>
      <dgm:spPr/>
    </dgm:pt>
    <dgm:pt modelId="{1C6D414C-2E54-412B-9B09-E2E6C3C305BF}" type="pres">
      <dgm:prSet presAssocID="{E2CBFEA2-E919-4F2C-BF7C-8A843BA335CE}" presName="hierChild6" presStyleCnt="0"/>
      <dgm:spPr/>
    </dgm:pt>
    <dgm:pt modelId="{978CBBA0-FB84-4D9E-8105-EE3C94F8FD8B}" type="pres">
      <dgm:prSet presAssocID="{E2CBFEA2-E919-4F2C-BF7C-8A843BA335CE}" presName="hierChild7" presStyleCnt="0"/>
      <dgm:spPr/>
    </dgm:pt>
    <dgm:pt modelId="{A3C11DEC-E446-4D6C-ADDB-8F98A796D622}" type="pres">
      <dgm:prSet presAssocID="{D76F2504-DD54-4211-AF2D-D66F46506069}" presName="Name111" presStyleLbl="parChTrans1D4" presStyleIdx="11" presStyleCnt="27"/>
      <dgm:spPr/>
    </dgm:pt>
    <dgm:pt modelId="{3D1387D8-284C-4560-9C36-C7B68CCDC4DE}" type="pres">
      <dgm:prSet presAssocID="{48E6DB3C-2228-457F-8D85-78CFFBD8AC29}" presName="hierRoot3" presStyleCnt="0">
        <dgm:presLayoutVars>
          <dgm:hierBranch val="init"/>
        </dgm:presLayoutVars>
      </dgm:prSet>
      <dgm:spPr/>
    </dgm:pt>
    <dgm:pt modelId="{EEB8BB14-3649-48D9-ABF7-2B0D47FE63C3}" type="pres">
      <dgm:prSet presAssocID="{48E6DB3C-2228-457F-8D85-78CFFBD8AC29}" presName="rootComposite3" presStyleCnt="0"/>
      <dgm:spPr/>
    </dgm:pt>
    <dgm:pt modelId="{8D433B5D-D71E-40BC-9BF8-E38FA3263536}" type="pres">
      <dgm:prSet presAssocID="{48E6DB3C-2228-457F-8D85-78CFFBD8AC29}" presName="rootText3" presStyleLbl="asst4" presStyleIdx="8" presStyleCnt="15" custLinFactNeighborX="18836">
        <dgm:presLayoutVars>
          <dgm:chPref val="3"/>
        </dgm:presLayoutVars>
      </dgm:prSet>
      <dgm:spPr/>
    </dgm:pt>
    <dgm:pt modelId="{0FACCBD0-328C-4C37-BA12-BCC16DF9276A}" type="pres">
      <dgm:prSet presAssocID="{48E6DB3C-2228-457F-8D85-78CFFBD8AC29}" presName="rootConnector3" presStyleLbl="asst4" presStyleIdx="8" presStyleCnt="15"/>
      <dgm:spPr/>
    </dgm:pt>
    <dgm:pt modelId="{432EA295-DAA9-4AC3-A297-24C3F58D1D63}" type="pres">
      <dgm:prSet presAssocID="{48E6DB3C-2228-457F-8D85-78CFFBD8AC29}" presName="hierChild6" presStyleCnt="0"/>
      <dgm:spPr/>
    </dgm:pt>
    <dgm:pt modelId="{F5762B06-45C7-49D7-9351-92AD6F7B601F}" type="pres">
      <dgm:prSet presAssocID="{48E6DB3C-2228-457F-8D85-78CFFBD8AC29}" presName="hierChild7" presStyleCnt="0"/>
      <dgm:spPr/>
    </dgm:pt>
    <dgm:pt modelId="{A7966E00-9CFD-42B2-81FE-F0C47D38BE1D}" type="pres">
      <dgm:prSet presAssocID="{B6DBE418-41AA-4ABC-9BE2-CAC49D9AAD5B}" presName="Name37" presStyleLbl="parChTrans1D4" presStyleIdx="12" presStyleCnt="27"/>
      <dgm:spPr/>
    </dgm:pt>
    <dgm:pt modelId="{367CFE8D-8558-4EE6-AAB3-6EB6D12F1744}" type="pres">
      <dgm:prSet presAssocID="{BE88A5B1-9DC2-4F9A-83A5-B60E2876B3CA}" presName="hierRoot2" presStyleCnt="0">
        <dgm:presLayoutVars>
          <dgm:hierBranch val="init"/>
        </dgm:presLayoutVars>
      </dgm:prSet>
      <dgm:spPr/>
    </dgm:pt>
    <dgm:pt modelId="{0A2EA8C3-0896-4D73-B4C8-0825965D6536}" type="pres">
      <dgm:prSet presAssocID="{BE88A5B1-9DC2-4F9A-83A5-B60E2876B3CA}" presName="rootComposite" presStyleCnt="0"/>
      <dgm:spPr/>
    </dgm:pt>
    <dgm:pt modelId="{AE2309C9-524E-4DF4-9E8C-5392051BA947}" type="pres">
      <dgm:prSet presAssocID="{BE88A5B1-9DC2-4F9A-83A5-B60E2876B3CA}" presName="rootText" presStyleLbl="node4" presStyleIdx="3" presStyleCnt="9">
        <dgm:presLayoutVars>
          <dgm:chPref val="3"/>
        </dgm:presLayoutVars>
      </dgm:prSet>
      <dgm:spPr/>
    </dgm:pt>
    <dgm:pt modelId="{00D5368B-513E-4C12-9DBD-F18D34B4577D}" type="pres">
      <dgm:prSet presAssocID="{BE88A5B1-9DC2-4F9A-83A5-B60E2876B3CA}" presName="rootConnector" presStyleLbl="node4" presStyleIdx="3" presStyleCnt="9"/>
      <dgm:spPr/>
    </dgm:pt>
    <dgm:pt modelId="{ED2F57C6-0388-4371-A8F6-0727A0855F20}" type="pres">
      <dgm:prSet presAssocID="{BE88A5B1-9DC2-4F9A-83A5-B60E2876B3CA}" presName="hierChild4" presStyleCnt="0"/>
      <dgm:spPr/>
    </dgm:pt>
    <dgm:pt modelId="{C25EF410-61B4-4130-B4C1-CF98C3BF4432}" type="pres">
      <dgm:prSet presAssocID="{BE88A5B1-9DC2-4F9A-83A5-B60E2876B3CA}" presName="hierChild5" presStyleCnt="0"/>
      <dgm:spPr/>
    </dgm:pt>
    <dgm:pt modelId="{B26CD211-71BF-4A11-8B9D-694375782E3D}" type="pres">
      <dgm:prSet presAssocID="{A88470EB-9528-4ACE-937C-BD1E05E5BDF7}" presName="Name111" presStyleLbl="parChTrans1D4" presStyleIdx="13" presStyleCnt="27"/>
      <dgm:spPr/>
    </dgm:pt>
    <dgm:pt modelId="{62668BE1-4EB0-498F-8162-14D5A08D7B96}" type="pres">
      <dgm:prSet presAssocID="{D43918DC-E835-4AE2-AFB9-7D5C154F8332}" presName="hierRoot3" presStyleCnt="0">
        <dgm:presLayoutVars>
          <dgm:hierBranch val="init"/>
        </dgm:presLayoutVars>
      </dgm:prSet>
      <dgm:spPr/>
    </dgm:pt>
    <dgm:pt modelId="{0837AEF7-367B-412F-926C-F2C9597EA76B}" type="pres">
      <dgm:prSet presAssocID="{D43918DC-E835-4AE2-AFB9-7D5C154F8332}" presName="rootComposite3" presStyleCnt="0"/>
      <dgm:spPr/>
    </dgm:pt>
    <dgm:pt modelId="{C2668C66-E9F9-4EE4-A06A-2B0A8216B264}" type="pres">
      <dgm:prSet presAssocID="{D43918DC-E835-4AE2-AFB9-7D5C154F8332}" presName="rootText3" presStyleLbl="asst4" presStyleIdx="9" presStyleCnt="15">
        <dgm:presLayoutVars>
          <dgm:chPref val="3"/>
        </dgm:presLayoutVars>
      </dgm:prSet>
      <dgm:spPr/>
    </dgm:pt>
    <dgm:pt modelId="{1C4FD30C-287F-4A9A-8EA7-2B81004D2AA1}" type="pres">
      <dgm:prSet presAssocID="{D43918DC-E835-4AE2-AFB9-7D5C154F8332}" presName="rootConnector3" presStyleLbl="asst4" presStyleIdx="9" presStyleCnt="15"/>
      <dgm:spPr/>
    </dgm:pt>
    <dgm:pt modelId="{98BFDB5A-2F5B-46B8-89E9-3BBF1B27D7FC}" type="pres">
      <dgm:prSet presAssocID="{D43918DC-E835-4AE2-AFB9-7D5C154F8332}" presName="hierChild6" presStyleCnt="0"/>
      <dgm:spPr/>
    </dgm:pt>
    <dgm:pt modelId="{3C6300AA-D623-413D-8F9C-B57074D2C76B}" type="pres">
      <dgm:prSet presAssocID="{D43918DC-E835-4AE2-AFB9-7D5C154F8332}" presName="hierChild7" presStyleCnt="0"/>
      <dgm:spPr/>
    </dgm:pt>
    <dgm:pt modelId="{11C48612-0D7A-4495-ADA7-FDFC76BD7867}" type="pres">
      <dgm:prSet presAssocID="{B7129A47-B126-48EA-B5ED-E36C20A9541D}" presName="Name111" presStyleLbl="parChTrans1D4" presStyleIdx="14" presStyleCnt="27"/>
      <dgm:spPr/>
    </dgm:pt>
    <dgm:pt modelId="{2F590E52-30F8-4797-9B70-81BFC67AE38C}" type="pres">
      <dgm:prSet presAssocID="{80F674A3-F0DB-4710-BA33-166BE2404594}" presName="hierRoot3" presStyleCnt="0">
        <dgm:presLayoutVars>
          <dgm:hierBranch val="init"/>
        </dgm:presLayoutVars>
      </dgm:prSet>
      <dgm:spPr/>
    </dgm:pt>
    <dgm:pt modelId="{5B2B7902-279D-4E83-B0C7-ADB0E205BCA9}" type="pres">
      <dgm:prSet presAssocID="{80F674A3-F0DB-4710-BA33-166BE2404594}" presName="rootComposite3" presStyleCnt="0"/>
      <dgm:spPr/>
    </dgm:pt>
    <dgm:pt modelId="{3D7102B0-9187-4F22-AB25-3C019D2C2208}" type="pres">
      <dgm:prSet presAssocID="{80F674A3-F0DB-4710-BA33-166BE2404594}" presName="rootText3" presStyleLbl="asst4" presStyleIdx="10" presStyleCnt="15">
        <dgm:presLayoutVars>
          <dgm:chPref val="3"/>
        </dgm:presLayoutVars>
      </dgm:prSet>
      <dgm:spPr/>
    </dgm:pt>
    <dgm:pt modelId="{2DE34160-5DE9-4D85-89CA-A0805B1B7800}" type="pres">
      <dgm:prSet presAssocID="{80F674A3-F0DB-4710-BA33-166BE2404594}" presName="rootConnector3" presStyleLbl="asst4" presStyleIdx="10" presStyleCnt="15"/>
      <dgm:spPr/>
    </dgm:pt>
    <dgm:pt modelId="{D4BAF09F-C1B1-4EB0-B0E8-484717546E6C}" type="pres">
      <dgm:prSet presAssocID="{80F674A3-F0DB-4710-BA33-166BE2404594}" presName="hierChild6" presStyleCnt="0"/>
      <dgm:spPr/>
    </dgm:pt>
    <dgm:pt modelId="{41BB08E6-E505-44DD-8930-51F16EBF1419}" type="pres">
      <dgm:prSet presAssocID="{80F674A3-F0DB-4710-BA33-166BE2404594}" presName="hierChild7" presStyleCnt="0"/>
      <dgm:spPr/>
    </dgm:pt>
    <dgm:pt modelId="{B84981A5-9E29-42B8-888C-C33DDC6E69CE}" type="pres">
      <dgm:prSet presAssocID="{93232EBF-521C-410C-BD69-B39EE7EE97D0}" presName="Name111" presStyleLbl="parChTrans1D4" presStyleIdx="15" presStyleCnt="27"/>
      <dgm:spPr/>
    </dgm:pt>
    <dgm:pt modelId="{DD82E71D-C917-4CF0-9D48-9D9C10040DD4}" type="pres">
      <dgm:prSet presAssocID="{77D960E0-39F2-4FC9-B8F4-7F8B27172FF2}" presName="hierRoot3" presStyleCnt="0">
        <dgm:presLayoutVars>
          <dgm:hierBranch val="init"/>
        </dgm:presLayoutVars>
      </dgm:prSet>
      <dgm:spPr/>
    </dgm:pt>
    <dgm:pt modelId="{BC7CE247-39F4-4D7B-9520-8DFA1F3AAC29}" type="pres">
      <dgm:prSet presAssocID="{77D960E0-39F2-4FC9-B8F4-7F8B27172FF2}" presName="rootComposite3" presStyleCnt="0"/>
      <dgm:spPr/>
    </dgm:pt>
    <dgm:pt modelId="{B5107D28-A560-402E-9DD9-0E210DC14C8A}" type="pres">
      <dgm:prSet presAssocID="{77D960E0-39F2-4FC9-B8F4-7F8B27172FF2}" presName="rootText3" presStyleLbl="asst4" presStyleIdx="11" presStyleCnt="15">
        <dgm:presLayoutVars>
          <dgm:chPref val="3"/>
        </dgm:presLayoutVars>
      </dgm:prSet>
      <dgm:spPr/>
    </dgm:pt>
    <dgm:pt modelId="{33A8893F-D56B-4231-904B-D244E000A6B9}" type="pres">
      <dgm:prSet presAssocID="{77D960E0-39F2-4FC9-B8F4-7F8B27172FF2}" presName="rootConnector3" presStyleLbl="asst4" presStyleIdx="11" presStyleCnt="15"/>
      <dgm:spPr/>
    </dgm:pt>
    <dgm:pt modelId="{48908FC1-5094-4BE2-95D5-6B9FAD330A07}" type="pres">
      <dgm:prSet presAssocID="{77D960E0-39F2-4FC9-B8F4-7F8B27172FF2}" presName="hierChild6" presStyleCnt="0"/>
      <dgm:spPr/>
    </dgm:pt>
    <dgm:pt modelId="{E0052EF9-BA76-4509-897E-F00EF7CBE196}" type="pres">
      <dgm:prSet presAssocID="{77D960E0-39F2-4FC9-B8F4-7F8B27172FF2}" presName="hierChild7" presStyleCnt="0"/>
      <dgm:spPr/>
    </dgm:pt>
    <dgm:pt modelId="{8318F4FF-5E60-4C46-A97C-8610FFFDE5F8}" type="pres">
      <dgm:prSet presAssocID="{2B9503E6-74CF-415F-B16C-FED906E82D07}" presName="Name111" presStyleLbl="parChTrans1D4" presStyleIdx="16" presStyleCnt="27"/>
      <dgm:spPr/>
    </dgm:pt>
    <dgm:pt modelId="{E6619F0B-7C75-430B-8C64-56ABBBFBB3D6}" type="pres">
      <dgm:prSet presAssocID="{DCE89CA3-A39A-473E-A2D6-ADF7C418BDF5}" presName="hierRoot3" presStyleCnt="0">
        <dgm:presLayoutVars>
          <dgm:hierBranch val="init"/>
        </dgm:presLayoutVars>
      </dgm:prSet>
      <dgm:spPr/>
    </dgm:pt>
    <dgm:pt modelId="{3E2E64B9-B62E-420B-8D18-CE8955C8BDF2}" type="pres">
      <dgm:prSet presAssocID="{DCE89CA3-A39A-473E-A2D6-ADF7C418BDF5}" presName="rootComposite3" presStyleCnt="0"/>
      <dgm:spPr/>
    </dgm:pt>
    <dgm:pt modelId="{2115B19C-6303-44B9-BF2B-4BD7490823EE}" type="pres">
      <dgm:prSet presAssocID="{DCE89CA3-A39A-473E-A2D6-ADF7C418BDF5}" presName="rootText3" presStyleLbl="asst4" presStyleIdx="12" presStyleCnt="15">
        <dgm:presLayoutVars>
          <dgm:chPref val="3"/>
        </dgm:presLayoutVars>
      </dgm:prSet>
      <dgm:spPr/>
    </dgm:pt>
    <dgm:pt modelId="{500811AB-954A-4954-8A5B-A9B188B6E482}" type="pres">
      <dgm:prSet presAssocID="{DCE89CA3-A39A-473E-A2D6-ADF7C418BDF5}" presName="rootConnector3" presStyleLbl="asst4" presStyleIdx="12" presStyleCnt="15"/>
      <dgm:spPr/>
    </dgm:pt>
    <dgm:pt modelId="{CADA70BF-4D80-499B-BC24-0CEBFACDCA8E}" type="pres">
      <dgm:prSet presAssocID="{DCE89CA3-A39A-473E-A2D6-ADF7C418BDF5}" presName="hierChild6" presStyleCnt="0"/>
      <dgm:spPr/>
    </dgm:pt>
    <dgm:pt modelId="{BD7AAF11-46CB-4F6B-8D36-D141E2AAD962}" type="pres">
      <dgm:prSet presAssocID="{DCE89CA3-A39A-473E-A2D6-ADF7C418BDF5}" presName="hierChild7" presStyleCnt="0"/>
      <dgm:spPr/>
    </dgm:pt>
    <dgm:pt modelId="{F40FF017-AB9C-4972-AFDD-CA89EC7C0B04}" type="pres">
      <dgm:prSet presAssocID="{74F66020-02D3-4765-AF29-3824481C8849}" presName="Name37" presStyleLbl="parChTrans1D4" presStyleIdx="17" presStyleCnt="27"/>
      <dgm:spPr/>
    </dgm:pt>
    <dgm:pt modelId="{BB5125A8-FA42-464D-AAA7-EFE0C4A46A7E}" type="pres">
      <dgm:prSet presAssocID="{6A7A6E39-67E7-44A5-B93E-CAA8E6AE021C}" presName="hierRoot2" presStyleCnt="0">
        <dgm:presLayoutVars>
          <dgm:hierBranch val="init"/>
        </dgm:presLayoutVars>
      </dgm:prSet>
      <dgm:spPr/>
    </dgm:pt>
    <dgm:pt modelId="{8DB93356-C491-4E93-865B-937C7445A05A}" type="pres">
      <dgm:prSet presAssocID="{6A7A6E39-67E7-44A5-B93E-CAA8E6AE021C}" presName="rootComposite" presStyleCnt="0"/>
      <dgm:spPr/>
    </dgm:pt>
    <dgm:pt modelId="{7C017F31-9970-408E-8FAF-A16AC6BF5288}" type="pres">
      <dgm:prSet presAssocID="{6A7A6E39-67E7-44A5-B93E-CAA8E6AE021C}" presName="rootText" presStyleLbl="node4" presStyleIdx="4" presStyleCnt="9">
        <dgm:presLayoutVars>
          <dgm:chPref val="3"/>
        </dgm:presLayoutVars>
      </dgm:prSet>
      <dgm:spPr/>
    </dgm:pt>
    <dgm:pt modelId="{2E1BAA59-4F8E-4D8F-BEE2-556EA469AEA2}" type="pres">
      <dgm:prSet presAssocID="{6A7A6E39-67E7-44A5-B93E-CAA8E6AE021C}" presName="rootConnector" presStyleLbl="node4" presStyleIdx="4" presStyleCnt="9"/>
      <dgm:spPr/>
    </dgm:pt>
    <dgm:pt modelId="{51D9F88D-91D5-497D-A527-5D16781251A7}" type="pres">
      <dgm:prSet presAssocID="{6A7A6E39-67E7-44A5-B93E-CAA8E6AE021C}" presName="hierChild4" presStyleCnt="0"/>
      <dgm:spPr/>
    </dgm:pt>
    <dgm:pt modelId="{C8C97C5C-5652-4526-8434-80B215998B94}" type="pres">
      <dgm:prSet presAssocID="{6A7A6E39-67E7-44A5-B93E-CAA8E6AE021C}" presName="hierChild5" presStyleCnt="0"/>
      <dgm:spPr/>
    </dgm:pt>
    <dgm:pt modelId="{1426623D-87EC-436E-8B58-014124E1CF52}" type="pres">
      <dgm:prSet presAssocID="{7EA37221-6F5B-476A-9EB5-5C5A24BA8253}" presName="hierChild5" presStyleCnt="0"/>
      <dgm:spPr/>
    </dgm:pt>
    <dgm:pt modelId="{738131C8-D860-451B-A09F-32F834DB2681}" type="pres">
      <dgm:prSet presAssocID="{EEEA4B55-38D3-4CEC-A1FF-F72E9364D3DF}" presName="Name111" presStyleLbl="parChTrans1D4" presStyleIdx="18" presStyleCnt="27"/>
      <dgm:spPr/>
    </dgm:pt>
    <dgm:pt modelId="{DA413E49-D739-4763-BD9C-8B3A3E544F47}" type="pres">
      <dgm:prSet presAssocID="{109F137A-74C9-4743-82C3-06D0657A3D65}" presName="hierRoot3" presStyleCnt="0">
        <dgm:presLayoutVars>
          <dgm:hierBranch val="init"/>
        </dgm:presLayoutVars>
      </dgm:prSet>
      <dgm:spPr/>
    </dgm:pt>
    <dgm:pt modelId="{CA165A66-C66B-459A-B67B-F484146B72A6}" type="pres">
      <dgm:prSet presAssocID="{109F137A-74C9-4743-82C3-06D0657A3D65}" presName="rootComposite3" presStyleCnt="0"/>
      <dgm:spPr/>
    </dgm:pt>
    <dgm:pt modelId="{A43D4BB9-AD11-443B-9B00-720EA043D3CB}" type="pres">
      <dgm:prSet presAssocID="{109F137A-74C9-4743-82C3-06D0657A3D65}" presName="rootText3" presStyleLbl="asst3" presStyleIdx="0" presStyleCnt="3">
        <dgm:presLayoutVars>
          <dgm:chPref val="3"/>
        </dgm:presLayoutVars>
      </dgm:prSet>
      <dgm:spPr/>
    </dgm:pt>
    <dgm:pt modelId="{D6CC210D-A102-4013-B90C-A2491A8BA6FC}" type="pres">
      <dgm:prSet presAssocID="{109F137A-74C9-4743-82C3-06D0657A3D65}" presName="rootConnector3" presStyleLbl="asst3" presStyleIdx="0" presStyleCnt="3"/>
      <dgm:spPr/>
    </dgm:pt>
    <dgm:pt modelId="{3F446A1B-5B14-45F7-83AB-63B1750FA151}" type="pres">
      <dgm:prSet presAssocID="{109F137A-74C9-4743-82C3-06D0657A3D65}" presName="hierChild6" presStyleCnt="0"/>
      <dgm:spPr/>
    </dgm:pt>
    <dgm:pt modelId="{FFB48E47-9A86-4EAE-BE55-46DC18DBE618}" type="pres">
      <dgm:prSet presAssocID="{109F137A-74C9-4743-82C3-06D0657A3D65}" presName="hierChild7" presStyleCnt="0"/>
      <dgm:spPr/>
    </dgm:pt>
    <dgm:pt modelId="{8ECE2B2B-6EB2-4B9D-9876-E47B3E3317F5}" type="pres">
      <dgm:prSet presAssocID="{0136A9D3-F759-4311-BEF7-1C0FD1C13DFE}" presName="Name111" presStyleLbl="parChTrans1D4" presStyleIdx="19" presStyleCnt="27"/>
      <dgm:spPr/>
    </dgm:pt>
    <dgm:pt modelId="{5C96BA9E-DBCD-40CB-8255-F90A7E2F46A4}" type="pres">
      <dgm:prSet presAssocID="{D65869DC-D32A-4D9D-8E3B-3E6F4AE00958}" presName="hierRoot3" presStyleCnt="0">
        <dgm:presLayoutVars>
          <dgm:hierBranch val="init"/>
        </dgm:presLayoutVars>
      </dgm:prSet>
      <dgm:spPr/>
    </dgm:pt>
    <dgm:pt modelId="{DFE21BC9-0767-4363-8B30-999971317144}" type="pres">
      <dgm:prSet presAssocID="{D65869DC-D32A-4D9D-8E3B-3E6F4AE00958}" presName="rootComposite3" presStyleCnt="0"/>
      <dgm:spPr/>
    </dgm:pt>
    <dgm:pt modelId="{0835AB59-BCDF-4383-A4DD-0833CD997BDA}" type="pres">
      <dgm:prSet presAssocID="{D65869DC-D32A-4D9D-8E3B-3E6F4AE00958}" presName="rootText3" presStyleLbl="asst3" presStyleIdx="1" presStyleCnt="3">
        <dgm:presLayoutVars>
          <dgm:chPref val="3"/>
        </dgm:presLayoutVars>
      </dgm:prSet>
      <dgm:spPr/>
    </dgm:pt>
    <dgm:pt modelId="{CF39C9AA-3980-4016-928F-77F1A80FA7A6}" type="pres">
      <dgm:prSet presAssocID="{D65869DC-D32A-4D9D-8E3B-3E6F4AE00958}" presName="rootConnector3" presStyleLbl="asst3" presStyleIdx="1" presStyleCnt="3"/>
      <dgm:spPr/>
    </dgm:pt>
    <dgm:pt modelId="{1D9FD1A3-ABD9-4592-9F6D-BBB8EF05F005}" type="pres">
      <dgm:prSet presAssocID="{D65869DC-D32A-4D9D-8E3B-3E6F4AE00958}" presName="hierChild6" presStyleCnt="0"/>
      <dgm:spPr/>
    </dgm:pt>
    <dgm:pt modelId="{FD867872-9B04-429C-BA16-99E3D91047EB}" type="pres">
      <dgm:prSet presAssocID="{D65869DC-D32A-4D9D-8E3B-3E6F4AE00958}" presName="hierChild7" presStyleCnt="0"/>
      <dgm:spPr/>
    </dgm:pt>
    <dgm:pt modelId="{CAFD8E6E-54CC-4998-B7BE-E86551AF71CA}" type="pres">
      <dgm:prSet presAssocID="{2137AAF7-7FCC-4675-AF8A-BF5C9120FD38}" presName="Name111" presStyleLbl="parChTrans1D4" presStyleIdx="20" presStyleCnt="27"/>
      <dgm:spPr/>
    </dgm:pt>
    <dgm:pt modelId="{49CC0AD9-76BF-41BB-B515-EB215D134975}" type="pres">
      <dgm:prSet presAssocID="{80AAA3B7-DEEA-42AA-A25C-DDF411A55857}" presName="hierRoot3" presStyleCnt="0">
        <dgm:presLayoutVars>
          <dgm:hierBranch val="init"/>
        </dgm:presLayoutVars>
      </dgm:prSet>
      <dgm:spPr/>
    </dgm:pt>
    <dgm:pt modelId="{AEA2C109-31C1-49CA-B2C8-3311D67B9629}" type="pres">
      <dgm:prSet presAssocID="{80AAA3B7-DEEA-42AA-A25C-DDF411A55857}" presName="rootComposite3" presStyleCnt="0"/>
      <dgm:spPr/>
    </dgm:pt>
    <dgm:pt modelId="{E29E8C2D-7EE8-4035-8047-07E16BBE2EA7}" type="pres">
      <dgm:prSet presAssocID="{80AAA3B7-DEEA-42AA-A25C-DDF411A55857}" presName="rootText3" presStyleLbl="asst3" presStyleIdx="2" presStyleCnt="3">
        <dgm:presLayoutVars>
          <dgm:chPref val="3"/>
        </dgm:presLayoutVars>
      </dgm:prSet>
      <dgm:spPr/>
    </dgm:pt>
    <dgm:pt modelId="{0C858DC0-04F3-40B9-8C84-17A1ED84CECB}" type="pres">
      <dgm:prSet presAssocID="{80AAA3B7-DEEA-42AA-A25C-DDF411A55857}" presName="rootConnector3" presStyleLbl="asst3" presStyleIdx="2" presStyleCnt="3"/>
      <dgm:spPr/>
    </dgm:pt>
    <dgm:pt modelId="{51BB72C6-4E5E-4B5D-B001-1D5ACA2C5B0E}" type="pres">
      <dgm:prSet presAssocID="{80AAA3B7-DEEA-42AA-A25C-DDF411A55857}" presName="hierChild6" presStyleCnt="0"/>
      <dgm:spPr/>
    </dgm:pt>
    <dgm:pt modelId="{C8832BF1-5708-4AB1-B730-72C8293F51CC}" type="pres">
      <dgm:prSet presAssocID="{80AAA3B7-DEEA-42AA-A25C-DDF411A55857}" presName="hierChild7" presStyleCnt="0"/>
      <dgm:spPr/>
    </dgm:pt>
    <dgm:pt modelId="{D937E1FC-3D97-47D6-8932-E7EC47B10313}" type="pres">
      <dgm:prSet presAssocID="{ED8F34D7-5AB8-4030-8EBE-D210BAC00B0A}" presName="Name37" presStyleLbl="parChTrans1D3" presStyleIdx="2" presStyleCnt="5"/>
      <dgm:spPr/>
    </dgm:pt>
    <dgm:pt modelId="{ADAF9FAB-DBDF-4D93-8811-C522AFB76D41}" type="pres">
      <dgm:prSet presAssocID="{952F835D-7724-44AF-935D-8EF8BE5EFDFC}" presName="hierRoot2" presStyleCnt="0">
        <dgm:presLayoutVars>
          <dgm:hierBranch val="init"/>
        </dgm:presLayoutVars>
      </dgm:prSet>
      <dgm:spPr/>
    </dgm:pt>
    <dgm:pt modelId="{7405B741-15E0-424E-8F77-9DB1886FEC9E}" type="pres">
      <dgm:prSet presAssocID="{952F835D-7724-44AF-935D-8EF8BE5EFDFC}" presName="rootComposite" presStyleCnt="0"/>
      <dgm:spPr/>
    </dgm:pt>
    <dgm:pt modelId="{12D8F970-A0C3-46B2-A07C-863820E9044D}" type="pres">
      <dgm:prSet presAssocID="{952F835D-7724-44AF-935D-8EF8BE5EFDFC}" presName="rootText" presStyleLbl="node3" presStyleIdx="2" presStyleCnt="5">
        <dgm:presLayoutVars>
          <dgm:chPref val="3"/>
        </dgm:presLayoutVars>
      </dgm:prSet>
      <dgm:spPr/>
    </dgm:pt>
    <dgm:pt modelId="{6476F100-73AC-495E-AD93-A5BB07DBA97B}" type="pres">
      <dgm:prSet presAssocID="{952F835D-7724-44AF-935D-8EF8BE5EFDFC}" presName="rootConnector" presStyleLbl="node3" presStyleIdx="2" presStyleCnt="5"/>
      <dgm:spPr/>
    </dgm:pt>
    <dgm:pt modelId="{6B995BF6-D31B-4B93-BC22-894F9AA5C020}" type="pres">
      <dgm:prSet presAssocID="{952F835D-7724-44AF-935D-8EF8BE5EFDFC}" presName="hierChild4" presStyleCnt="0"/>
      <dgm:spPr/>
    </dgm:pt>
    <dgm:pt modelId="{855F22DE-693A-4C07-9BC9-161140B02D9A}" type="pres">
      <dgm:prSet presAssocID="{952F835D-7724-44AF-935D-8EF8BE5EFDFC}" presName="hierChild5" presStyleCnt="0"/>
      <dgm:spPr/>
    </dgm:pt>
    <dgm:pt modelId="{0762EDE8-69B9-4A1E-8BF8-AB42F272A19D}" type="pres">
      <dgm:prSet presAssocID="{F5E5AD0B-B9D9-4FB5-8830-F30114A66855}" presName="Name37" presStyleLbl="parChTrans1D3" presStyleIdx="3" presStyleCnt="5"/>
      <dgm:spPr/>
    </dgm:pt>
    <dgm:pt modelId="{75273CE2-5B65-467C-B7D4-219DDFCC1152}" type="pres">
      <dgm:prSet presAssocID="{615EEFE1-2813-4CD5-9586-0610EEE83952}" presName="hierRoot2" presStyleCnt="0">
        <dgm:presLayoutVars>
          <dgm:hierBranch val="init"/>
        </dgm:presLayoutVars>
      </dgm:prSet>
      <dgm:spPr/>
    </dgm:pt>
    <dgm:pt modelId="{3F11F231-0EB9-49C0-8E5A-700463458416}" type="pres">
      <dgm:prSet presAssocID="{615EEFE1-2813-4CD5-9586-0610EEE83952}" presName="rootComposite" presStyleCnt="0"/>
      <dgm:spPr/>
    </dgm:pt>
    <dgm:pt modelId="{70825367-9985-4DEB-8BB1-1A54DC75525B}" type="pres">
      <dgm:prSet presAssocID="{615EEFE1-2813-4CD5-9586-0610EEE83952}" presName="rootText" presStyleLbl="node3" presStyleIdx="3" presStyleCnt="5">
        <dgm:presLayoutVars>
          <dgm:chPref val="3"/>
        </dgm:presLayoutVars>
      </dgm:prSet>
      <dgm:spPr/>
    </dgm:pt>
    <dgm:pt modelId="{C64B778F-75B3-4CF2-8FD8-0EAF4C9BFF1E}" type="pres">
      <dgm:prSet presAssocID="{615EEFE1-2813-4CD5-9586-0610EEE83952}" presName="rootConnector" presStyleLbl="node3" presStyleIdx="3" presStyleCnt="5"/>
      <dgm:spPr/>
    </dgm:pt>
    <dgm:pt modelId="{ABD77A3C-FAC8-4DFD-9195-28DC029EDED6}" type="pres">
      <dgm:prSet presAssocID="{615EEFE1-2813-4CD5-9586-0610EEE83952}" presName="hierChild4" presStyleCnt="0"/>
      <dgm:spPr/>
    </dgm:pt>
    <dgm:pt modelId="{A8F07EDF-F3D7-48EB-AE2B-42057A150160}" type="pres">
      <dgm:prSet presAssocID="{4AAE9F9A-1DE4-4322-B19C-D2CD9163BDBE}" presName="Name37" presStyleLbl="parChTrans1D4" presStyleIdx="21" presStyleCnt="27"/>
      <dgm:spPr/>
    </dgm:pt>
    <dgm:pt modelId="{A65E675C-D03A-43B8-A847-F02B49425E80}" type="pres">
      <dgm:prSet presAssocID="{C297639C-C7B6-4793-B711-FFFB8CC5F9CF}" presName="hierRoot2" presStyleCnt="0">
        <dgm:presLayoutVars>
          <dgm:hierBranch val="init"/>
        </dgm:presLayoutVars>
      </dgm:prSet>
      <dgm:spPr/>
    </dgm:pt>
    <dgm:pt modelId="{B969B33B-D13E-489F-AB14-913A2AD41750}" type="pres">
      <dgm:prSet presAssocID="{C297639C-C7B6-4793-B711-FFFB8CC5F9CF}" presName="rootComposite" presStyleCnt="0"/>
      <dgm:spPr/>
    </dgm:pt>
    <dgm:pt modelId="{1A201066-4C56-4EF0-8560-9EC4130163B3}" type="pres">
      <dgm:prSet presAssocID="{C297639C-C7B6-4793-B711-FFFB8CC5F9CF}" presName="rootText" presStyleLbl="node4" presStyleIdx="5" presStyleCnt="9">
        <dgm:presLayoutVars>
          <dgm:chPref val="3"/>
        </dgm:presLayoutVars>
      </dgm:prSet>
      <dgm:spPr/>
    </dgm:pt>
    <dgm:pt modelId="{740821B2-DA22-4E85-9AFB-92EE9CBCE71C}" type="pres">
      <dgm:prSet presAssocID="{C297639C-C7B6-4793-B711-FFFB8CC5F9CF}" presName="rootConnector" presStyleLbl="node4" presStyleIdx="5" presStyleCnt="9"/>
      <dgm:spPr/>
    </dgm:pt>
    <dgm:pt modelId="{A55ECE27-DA91-4CFE-A3C6-ACCA56CA1DA9}" type="pres">
      <dgm:prSet presAssocID="{C297639C-C7B6-4793-B711-FFFB8CC5F9CF}" presName="hierChild4" presStyleCnt="0"/>
      <dgm:spPr/>
    </dgm:pt>
    <dgm:pt modelId="{6E5DDF3E-C45E-4509-9EFF-4ACF4BE90604}" type="pres">
      <dgm:prSet presAssocID="{C297639C-C7B6-4793-B711-FFFB8CC5F9CF}" presName="hierChild5" presStyleCnt="0"/>
      <dgm:spPr/>
    </dgm:pt>
    <dgm:pt modelId="{C169E247-FCCC-43F0-9468-A76BE171B801}" type="pres">
      <dgm:prSet presAssocID="{760FA41A-5A7A-4884-AA7E-5F4735F0842C}" presName="Name111" presStyleLbl="parChTrans1D4" presStyleIdx="22" presStyleCnt="27"/>
      <dgm:spPr/>
    </dgm:pt>
    <dgm:pt modelId="{B17286E3-D733-4D5E-B941-21DCF1B146D5}" type="pres">
      <dgm:prSet presAssocID="{581748BB-2241-417E-8C7B-CD253AB682DE}" presName="hierRoot3" presStyleCnt="0">
        <dgm:presLayoutVars>
          <dgm:hierBranch val="init"/>
        </dgm:presLayoutVars>
      </dgm:prSet>
      <dgm:spPr/>
    </dgm:pt>
    <dgm:pt modelId="{E6810E9D-BDF1-4C08-99B4-A5A92BC47E9C}" type="pres">
      <dgm:prSet presAssocID="{581748BB-2241-417E-8C7B-CD253AB682DE}" presName="rootComposite3" presStyleCnt="0"/>
      <dgm:spPr/>
    </dgm:pt>
    <dgm:pt modelId="{4341EE20-06E0-43EE-BB91-AA25F1370CEB}" type="pres">
      <dgm:prSet presAssocID="{581748BB-2241-417E-8C7B-CD253AB682DE}" presName="rootText3" presStyleLbl="asst4" presStyleIdx="13" presStyleCnt="15">
        <dgm:presLayoutVars>
          <dgm:chPref val="3"/>
        </dgm:presLayoutVars>
      </dgm:prSet>
      <dgm:spPr/>
    </dgm:pt>
    <dgm:pt modelId="{3D4E9F08-2ED3-42F1-9BB6-2028370F3E29}" type="pres">
      <dgm:prSet presAssocID="{581748BB-2241-417E-8C7B-CD253AB682DE}" presName="rootConnector3" presStyleLbl="asst4" presStyleIdx="13" presStyleCnt="15"/>
      <dgm:spPr/>
    </dgm:pt>
    <dgm:pt modelId="{F308CAC4-DCA2-43CB-BF0D-FA6E610AE38B}" type="pres">
      <dgm:prSet presAssocID="{581748BB-2241-417E-8C7B-CD253AB682DE}" presName="hierChild6" presStyleCnt="0"/>
      <dgm:spPr/>
    </dgm:pt>
    <dgm:pt modelId="{E91B1C3C-6F0A-430C-AB47-2C0EEBDBDB9F}" type="pres">
      <dgm:prSet presAssocID="{581748BB-2241-417E-8C7B-CD253AB682DE}" presName="hierChild7" presStyleCnt="0"/>
      <dgm:spPr/>
    </dgm:pt>
    <dgm:pt modelId="{3CBCE885-2051-4EC0-9097-03E380CCAB12}" type="pres">
      <dgm:prSet presAssocID="{548E5D27-3EBA-4A8F-8F51-1B897433A7D0}" presName="Name37" presStyleLbl="parChTrans1D4" presStyleIdx="23" presStyleCnt="27"/>
      <dgm:spPr/>
    </dgm:pt>
    <dgm:pt modelId="{93FD6BFC-61F9-4626-A749-6AAAEB49D792}" type="pres">
      <dgm:prSet presAssocID="{440C97BF-EB1C-49A3-B860-53176B8CC4A5}" presName="hierRoot2" presStyleCnt="0">
        <dgm:presLayoutVars>
          <dgm:hierBranch val="init"/>
        </dgm:presLayoutVars>
      </dgm:prSet>
      <dgm:spPr/>
    </dgm:pt>
    <dgm:pt modelId="{E7A02DB5-C951-4874-8C90-1997105BE455}" type="pres">
      <dgm:prSet presAssocID="{440C97BF-EB1C-49A3-B860-53176B8CC4A5}" presName="rootComposite" presStyleCnt="0"/>
      <dgm:spPr/>
    </dgm:pt>
    <dgm:pt modelId="{46810BDE-7314-4AB3-894B-60AD71BDE1DE}" type="pres">
      <dgm:prSet presAssocID="{440C97BF-EB1C-49A3-B860-53176B8CC4A5}" presName="rootText" presStyleLbl="node4" presStyleIdx="6" presStyleCnt="9">
        <dgm:presLayoutVars>
          <dgm:chPref val="3"/>
        </dgm:presLayoutVars>
      </dgm:prSet>
      <dgm:spPr/>
    </dgm:pt>
    <dgm:pt modelId="{0B6D0FC7-7ADA-43B5-B48C-342A948B6C06}" type="pres">
      <dgm:prSet presAssocID="{440C97BF-EB1C-49A3-B860-53176B8CC4A5}" presName="rootConnector" presStyleLbl="node4" presStyleIdx="6" presStyleCnt="9"/>
      <dgm:spPr/>
    </dgm:pt>
    <dgm:pt modelId="{A0058EF3-17D1-4016-BC98-D3AF30E59A18}" type="pres">
      <dgm:prSet presAssocID="{440C97BF-EB1C-49A3-B860-53176B8CC4A5}" presName="hierChild4" presStyleCnt="0"/>
      <dgm:spPr/>
    </dgm:pt>
    <dgm:pt modelId="{635A67D3-ED98-46D3-850E-9DD431238D7C}" type="pres">
      <dgm:prSet presAssocID="{440C97BF-EB1C-49A3-B860-53176B8CC4A5}" presName="hierChild5" presStyleCnt="0"/>
      <dgm:spPr/>
    </dgm:pt>
    <dgm:pt modelId="{AF45A6A7-1A64-4900-8328-1C8F7586563D}" type="pres">
      <dgm:prSet presAssocID="{3B4D0403-BDE6-4690-9007-A0C726C998C1}" presName="Name111" presStyleLbl="parChTrans1D4" presStyleIdx="24" presStyleCnt="27"/>
      <dgm:spPr/>
    </dgm:pt>
    <dgm:pt modelId="{E17ED3AB-BEFB-43EA-B458-D461619848FB}" type="pres">
      <dgm:prSet presAssocID="{12B363B0-9282-4E2A-8B20-9A0870252091}" presName="hierRoot3" presStyleCnt="0">
        <dgm:presLayoutVars>
          <dgm:hierBranch val="init"/>
        </dgm:presLayoutVars>
      </dgm:prSet>
      <dgm:spPr/>
    </dgm:pt>
    <dgm:pt modelId="{8E039E6A-B259-4C90-9C68-3E3B3377C904}" type="pres">
      <dgm:prSet presAssocID="{12B363B0-9282-4E2A-8B20-9A0870252091}" presName="rootComposite3" presStyleCnt="0"/>
      <dgm:spPr/>
    </dgm:pt>
    <dgm:pt modelId="{FFED51EC-3FE1-44A4-831E-FA6C383F3D28}" type="pres">
      <dgm:prSet presAssocID="{12B363B0-9282-4E2A-8B20-9A0870252091}" presName="rootText3" presStyleLbl="asst4" presStyleIdx="14" presStyleCnt="15">
        <dgm:presLayoutVars>
          <dgm:chPref val="3"/>
        </dgm:presLayoutVars>
      </dgm:prSet>
      <dgm:spPr/>
    </dgm:pt>
    <dgm:pt modelId="{276B99DD-B312-483F-97BD-F5FC83389780}" type="pres">
      <dgm:prSet presAssocID="{12B363B0-9282-4E2A-8B20-9A0870252091}" presName="rootConnector3" presStyleLbl="asst4" presStyleIdx="14" presStyleCnt="15"/>
      <dgm:spPr/>
    </dgm:pt>
    <dgm:pt modelId="{EA295F18-EC29-4759-9EC7-03F6E18E29C3}" type="pres">
      <dgm:prSet presAssocID="{12B363B0-9282-4E2A-8B20-9A0870252091}" presName="hierChild6" presStyleCnt="0"/>
      <dgm:spPr/>
    </dgm:pt>
    <dgm:pt modelId="{57D89B96-DB55-49DE-8F4D-637132484746}" type="pres">
      <dgm:prSet presAssocID="{12B363B0-9282-4E2A-8B20-9A0870252091}" presName="hierChild7" presStyleCnt="0"/>
      <dgm:spPr/>
    </dgm:pt>
    <dgm:pt modelId="{5AA00D65-3643-4081-BDB9-50058527D9AD}" type="pres">
      <dgm:prSet presAssocID="{615EEFE1-2813-4CD5-9586-0610EEE83952}" presName="hierChild5" presStyleCnt="0"/>
      <dgm:spPr/>
    </dgm:pt>
    <dgm:pt modelId="{9E3E0477-4706-4FCD-BA15-8B2387DEF8CA}" type="pres">
      <dgm:prSet presAssocID="{A3627D2E-E75F-484F-9D52-06794BBBEB2C}" presName="Name37" presStyleLbl="parChTrans1D3" presStyleIdx="4" presStyleCnt="5"/>
      <dgm:spPr/>
    </dgm:pt>
    <dgm:pt modelId="{B4486F4F-17A4-4165-9EC6-6E66DEE1938D}" type="pres">
      <dgm:prSet presAssocID="{5D834F4B-61CF-44AC-8F1F-1D8784C323AC}" presName="hierRoot2" presStyleCnt="0">
        <dgm:presLayoutVars>
          <dgm:hierBranch val="init"/>
        </dgm:presLayoutVars>
      </dgm:prSet>
      <dgm:spPr/>
    </dgm:pt>
    <dgm:pt modelId="{4905DCE1-63FE-4C00-B2F7-37FD8EACA632}" type="pres">
      <dgm:prSet presAssocID="{5D834F4B-61CF-44AC-8F1F-1D8784C323AC}" presName="rootComposite" presStyleCnt="0"/>
      <dgm:spPr/>
    </dgm:pt>
    <dgm:pt modelId="{15CB0E65-72FC-4443-9ACA-9D7512F87131}" type="pres">
      <dgm:prSet presAssocID="{5D834F4B-61CF-44AC-8F1F-1D8784C323AC}" presName="rootText" presStyleLbl="node3" presStyleIdx="4" presStyleCnt="5">
        <dgm:presLayoutVars>
          <dgm:chPref val="3"/>
        </dgm:presLayoutVars>
      </dgm:prSet>
      <dgm:spPr/>
    </dgm:pt>
    <dgm:pt modelId="{03108DE4-9A8B-4C7F-9B49-1A004D82DAA3}" type="pres">
      <dgm:prSet presAssocID="{5D834F4B-61CF-44AC-8F1F-1D8784C323AC}" presName="rootConnector" presStyleLbl="node3" presStyleIdx="4" presStyleCnt="5"/>
      <dgm:spPr/>
    </dgm:pt>
    <dgm:pt modelId="{6AC9AAF7-81B9-44CF-9688-0FAF8656D703}" type="pres">
      <dgm:prSet presAssocID="{5D834F4B-61CF-44AC-8F1F-1D8784C323AC}" presName="hierChild4" presStyleCnt="0"/>
      <dgm:spPr/>
    </dgm:pt>
    <dgm:pt modelId="{8B56FA87-30E5-4A39-A56E-D67897722E8A}" type="pres">
      <dgm:prSet presAssocID="{F444F380-9A9C-4CDA-9C6E-FC081DA8ED8C}" presName="Name37" presStyleLbl="parChTrans1D4" presStyleIdx="25" presStyleCnt="27"/>
      <dgm:spPr/>
    </dgm:pt>
    <dgm:pt modelId="{636B69C5-1015-42E3-9301-F95C93ECCEE1}" type="pres">
      <dgm:prSet presAssocID="{00EA5311-9112-4B6D-A79C-801E392D97CF}" presName="hierRoot2" presStyleCnt="0">
        <dgm:presLayoutVars>
          <dgm:hierBranch val="init"/>
        </dgm:presLayoutVars>
      </dgm:prSet>
      <dgm:spPr/>
    </dgm:pt>
    <dgm:pt modelId="{81FB6A23-3A18-4E90-8940-D4E9DF67ED18}" type="pres">
      <dgm:prSet presAssocID="{00EA5311-9112-4B6D-A79C-801E392D97CF}" presName="rootComposite" presStyleCnt="0"/>
      <dgm:spPr/>
    </dgm:pt>
    <dgm:pt modelId="{A1C7F5EC-0768-42DD-AFEE-E09614239C88}" type="pres">
      <dgm:prSet presAssocID="{00EA5311-9112-4B6D-A79C-801E392D97CF}" presName="rootText" presStyleLbl="node4" presStyleIdx="7" presStyleCnt="9">
        <dgm:presLayoutVars>
          <dgm:chPref val="3"/>
        </dgm:presLayoutVars>
      </dgm:prSet>
      <dgm:spPr/>
    </dgm:pt>
    <dgm:pt modelId="{DFA167A6-5957-41E2-A4EB-A1988F9DF3B4}" type="pres">
      <dgm:prSet presAssocID="{00EA5311-9112-4B6D-A79C-801E392D97CF}" presName="rootConnector" presStyleLbl="node4" presStyleIdx="7" presStyleCnt="9"/>
      <dgm:spPr/>
    </dgm:pt>
    <dgm:pt modelId="{44C0B547-A7C9-4C0E-B4CD-ECF45F71380C}" type="pres">
      <dgm:prSet presAssocID="{00EA5311-9112-4B6D-A79C-801E392D97CF}" presName="hierChild4" presStyleCnt="0"/>
      <dgm:spPr/>
    </dgm:pt>
    <dgm:pt modelId="{DDE0A278-B8A9-4DA8-A78E-0206852DF642}" type="pres">
      <dgm:prSet presAssocID="{00EA5311-9112-4B6D-A79C-801E392D97CF}" presName="hierChild5" presStyleCnt="0"/>
      <dgm:spPr/>
    </dgm:pt>
    <dgm:pt modelId="{A6504D1C-6F81-4FF2-A11C-C558F101798D}" type="pres">
      <dgm:prSet presAssocID="{25E6D561-0C4C-4D58-A3EF-D96F97FF14BD}" presName="Name37" presStyleLbl="parChTrans1D4" presStyleIdx="26" presStyleCnt="27"/>
      <dgm:spPr/>
    </dgm:pt>
    <dgm:pt modelId="{95F83942-9558-4A03-920E-C9CEB9E48090}" type="pres">
      <dgm:prSet presAssocID="{40503745-C827-4306-A420-1FBA496EC13B}" presName="hierRoot2" presStyleCnt="0">
        <dgm:presLayoutVars>
          <dgm:hierBranch val="init"/>
        </dgm:presLayoutVars>
      </dgm:prSet>
      <dgm:spPr/>
    </dgm:pt>
    <dgm:pt modelId="{90500531-824A-4B3A-A20D-447C6AB4E340}" type="pres">
      <dgm:prSet presAssocID="{40503745-C827-4306-A420-1FBA496EC13B}" presName="rootComposite" presStyleCnt="0"/>
      <dgm:spPr/>
    </dgm:pt>
    <dgm:pt modelId="{62B3E320-267A-44AA-AB05-D65B5C202F99}" type="pres">
      <dgm:prSet presAssocID="{40503745-C827-4306-A420-1FBA496EC13B}" presName="rootText" presStyleLbl="node4" presStyleIdx="8" presStyleCnt="9">
        <dgm:presLayoutVars>
          <dgm:chPref val="3"/>
        </dgm:presLayoutVars>
      </dgm:prSet>
      <dgm:spPr/>
    </dgm:pt>
    <dgm:pt modelId="{C8B5CB21-39E8-4CF1-BDE4-540FE35EDA30}" type="pres">
      <dgm:prSet presAssocID="{40503745-C827-4306-A420-1FBA496EC13B}" presName="rootConnector" presStyleLbl="node4" presStyleIdx="8" presStyleCnt="9"/>
      <dgm:spPr/>
    </dgm:pt>
    <dgm:pt modelId="{10561211-34C0-4DBE-8C66-B144F441BAB3}" type="pres">
      <dgm:prSet presAssocID="{40503745-C827-4306-A420-1FBA496EC13B}" presName="hierChild4" presStyleCnt="0"/>
      <dgm:spPr/>
    </dgm:pt>
    <dgm:pt modelId="{52DCE03E-DE60-4513-BD32-E6CBE215FDE6}" type="pres">
      <dgm:prSet presAssocID="{40503745-C827-4306-A420-1FBA496EC13B}" presName="hierChild5" presStyleCnt="0"/>
      <dgm:spPr/>
    </dgm:pt>
    <dgm:pt modelId="{6E594143-7574-437B-8CF7-40A6FB75444E}" type="pres">
      <dgm:prSet presAssocID="{5D834F4B-61CF-44AC-8F1F-1D8784C323AC}" presName="hierChild5" presStyleCnt="0"/>
      <dgm:spPr/>
    </dgm:pt>
    <dgm:pt modelId="{EADC3417-54B9-4909-BEF0-07E07D1B90CD}" type="pres">
      <dgm:prSet presAssocID="{68878A1F-F1EA-4009-B48D-4C54E5779433}" presName="hierChild5" presStyleCnt="0"/>
      <dgm:spPr/>
    </dgm:pt>
    <dgm:pt modelId="{A0F18BBC-8A59-4736-B16B-6DA6780C4E53}" type="pres">
      <dgm:prSet presAssocID="{209CFDB7-2350-47B4-A234-F0DDC9309660}" presName="Name37" presStyleLbl="parChTrans1D2" presStyleIdx="1" presStyleCnt="4"/>
      <dgm:spPr/>
    </dgm:pt>
    <dgm:pt modelId="{F898DB4F-18A6-40D0-BB56-0062B1B87462}" type="pres">
      <dgm:prSet presAssocID="{B296D209-8928-4698-8199-20355EA86129}" presName="hierRoot2" presStyleCnt="0">
        <dgm:presLayoutVars>
          <dgm:hierBranch val="init"/>
        </dgm:presLayoutVars>
      </dgm:prSet>
      <dgm:spPr/>
    </dgm:pt>
    <dgm:pt modelId="{2004FB08-7B01-4EC6-B7BA-C0A651CC6F6F}" type="pres">
      <dgm:prSet presAssocID="{B296D209-8928-4698-8199-20355EA86129}" presName="rootComposite" presStyleCnt="0"/>
      <dgm:spPr/>
    </dgm:pt>
    <dgm:pt modelId="{28513F1E-78EE-4988-A30A-C9AE43C0F940}" type="pres">
      <dgm:prSet presAssocID="{B296D209-8928-4698-8199-20355EA86129}" presName="rootText" presStyleLbl="node2" presStyleIdx="1" presStyleCnt="2">
        <dgm:presLayoutVars>
          <dgm:chPref val="3"/>
        </dgm:presLayoutVars>
      </dgm:prSet>
      <dgm:spPr/>
    </dgm:pt>
    <dgm:pt modelId="{6451807F-CC1B-4A4C-87AC-C220CDE91A26}" type="pres">
      <dgm:prSet presAssocID="{B296D209-8928-4698-8199-20355EA86129}" presName="rootConnector" presStyleLbl="node2" presStyleIdx="1" presStyleCnt="2"/>
      <dgm:spPr/>
    </dgm:pt>
    <dgm:pt modelId="{6654FD9E-7AEC-44C9-B97B-B3613147434B}" type="pres">
      <dgm:prSet presAssocID="{B296D209-8928-4698-8199-20355EA86129}" presName="hierChild4" presStyleCnt="0"/>
      <dgm:spPr/>
    </dgm:pt>
    <dgm:pt modelId="{71DD931C-3687-4384-8411-B84098CE70EE}" type="pres">
      <dgm:prSet presAssocID="{B296D209-8928-4698-8199-20355EA86129}" presName="hierChild5" presStyleCnt="0"/>
      <dgm:spPr/>
    </dgm:pt>
    <dgm:pt modelId="{59BA5192-ABB2-4B3D-A14D-F648CD89E468}" type="pres">
      <dgm:prSet presAssocID="{EE714D91-7FE2-406F-AAC1-5B0CA6BEE947}" presName="hierChild3" presStyleCnt="0"/>
      <dgm:spPr/>
    </dgm:pt>
    <dgm:pt modelId="{C95BD5C7-105A-4576-A09F-8EDE9E1D21A5}" type="pres">
      <dgm:prSet presAssocID="{1381905E-43A1-4A04-A840-2A46F785C7CB}" presName="Name111" presStyleLbl="parChTrans1D2" presStyleIdx="2" presStyleCnt="4"/>
      <dgm:spPr/>
    </dgm:pt>
    <dgm:pt modelId="{2B0596DF-EB9C-44F3-BAC0-C3A77A0675A6}" type="pres">
      <dgm:prSet presAssocID="{A7435EBD-E1E5-4C19-AB9A-7F8CC2561E54}" presName="hierRoot3" presStyleCnt="0">
        <dgm:presLayoutVars>
          <dgm:hierBranch val="init"/>
        </dgm:presLayoutVars>
      </dgm:prSet>
      <dgm:spPr/>
    </dgm:pt>
    <dgm:pt modelId="{85CADBEA-231A-4EE2-9900-97518858BE88}" type="pres">
      <dgm:prSet presAssocID="{A7435EBD-E1E5-4C19-AB9A-7F8CC2561E54}" presName="rootComposite3" presStyleCnt="0"/>
      <dgm:spPr/>
    </dgm:pt>
    <dgm:pt modelId="{EDD4000B-3B3D-48C0-812B-8AC761134375}" type="pres">
      <dgm:prSet presAssocID="{A7435EBD-E1E5-4C19-AB9A-7F8CC2561E54}" presName="rootText3" presStyleLbl="asst1" presStyleIdx="0" presStyleCnt="2">
        <dgm:presLayoutVars>
          <dgm:chPref val="3"/>
        </dgm:presLayoutVars>
      </dgm:prSet>
      <dgm:spPr/>
    </dgm:pt>
    <dgm:pt modelId="{0AD4A14B-CACC-4BFD-A96B-909C3ABC5BB4}" type="pres">
      <dgm:prSet presAssocID="{A7435EBD-E1E5-4C19-AB9A-7F8CC2561E54}" presName="rootConnector3" presStyleLbl="asst1" presStyleIdx="0" presStyleCnt="2"/>
      <dgm:spPr/>
    </dgm:pt>
    <dgm:pt modelId="{C9321F5F-C786-4299-9715-0C24713D754A}" type="pres">
      <dgm:prSet presAssocID="{A7435EBD-E1E5-4C19-AB9A-7F8CC2561E54}" presName="hierChild6" presStyleCnt="0"/>
      <dgm:spPr/>
    </dgm:pt>
    <dgm:pt modelId="{2AC7D377-E6E1-4D43-8A6D-9B4F5AAD6805}" type="pres">
      <dgm:prSet presAssocID="{A7435EBD-E1E5-4C19-AB9A-7F8CC2561E54}" presName="hierChild7" presStyleCnt="0"/>
      <dgm:spPr/>
    </dgm:pt>
    <dgm:pt modelId="{411313F8-7E91-4360-97B3-E983CFF2B92B}" type="pres">
      <dgm:prSet presAssocID="{4A5BC147-E1D6-45A6-9748-777705052E72}" presName="Name111" presStyleLbl="parChTrans1D2" presStyleIdx="3" presStyleCnt="4"/>
      <dgm:spPr/>
    </dgm:pt>
    <dgm:pt modelId="{13E256BE-8ED9-417C-A94E-C0BF00EC634B}" type="pres">
      <dgm:prSet presAssocID="{7A29070D-D40A-4798-8EFD-9DEDB99FAF7A}" presName="hierRoot3" presStyleCnt="0">
        <dgm:presLayoutVars>
          <dgm:hierBranch val="init"/>
        </dgm:presLayoutVars>
      </dgm:prSet>
      <dgm:spPr/>
    </dgm:pt>
    <dgm:pt modelId="{BE7A8D11-BBC9-4575-8228-48F0C593A7EE}" type="pres">
      <dgm:prSet presAssocID="{7A29070D-D40A-4798-8EFD-9DEDB99FAF7A}" presName="rootComposite3" presStyleCnt="0"/>
      <dgm:spPr/>
    </dgm:pt>
    <dgm:pt modelId="{A36B8C35-F142-472A-8C30-F3E44BCA361E}" type="pres">
      <dgm:prSet presAssocID="{7A29070D-D40A-4798-8EFD-9DEDB99FAF7A}" presName="rootText3" presStyleLbl="asst1" presStyleIdx="1" presStyleCnt="2">
        <dgm:presLayoutVars>
          <dgm:chPref val="3"/>
        </dgm:presLayoutVars>
      </dgm:prSet>
      <dgm:spPr/>
    </dgm:pt>
    <dgm:pt modelId="{3912C643-5D5C-4B4F-BD77-05F16037DB75}" type="pres">
      <dgm:prSet presAssocID="{7A29070D-D40A-4798-8EFD-9DEDB99FAF7A}" presName="rootConnector3" presStyleLbl="asst1" presStyleIdx="1" presStyleCnt="2"/>
      <dgm:spPr/>
    </dgm:pt>
    <dgm:pt modelId="{CE0297F5-2EE2-40A5-B1CD-44F58BC63AFE}" type="pres">
      <dgm:prSet presAssocID="{7A29070D-D40A-4798-8EFD-9DEDB99FAF7A}" presName="hierChild6" presStyleCnt="0"/>
      <dgm:spPr/>
    </dgm:pt>
    <dgm:pt modelId="{95C95EFA-30B0-4133-9730-B6CD0F4BF96D}" type="pres">
      <dgm:prSet presAssocID="{7A29070D-D40A-4798-8EFD-9DEDB99FAF7A}" presName="hierChild7" presStyleCnt="0"/>
      <dgm:spPr/>
    </dgm:pt>
    <dgm:pt modelId="{D67CD2DF-F4D2-4822-9E71-F2809C9DA5D0}" type="pres">
      <dgm:prSet presAssocID="{6E0AE0BB-F659-4957-840D-BD3C4CBB9551}" presName="hierRoot1" presStyleCnt="0">
        <dgm:presLayoutVars>
          <dgm:hierBranch val="init"/>
        </dgm:presLayoutVars>
      </dgm:prSet>
      <dgm:spPr/>
    </dgm:pt>
    <dgm:pt modelId="{571A1067-C489-4382-92C2-FB39EAB77A71}" type="pres">
      <dgm:prSet presAssocID="{6E0AE0BB-F659-4957-840D-BD3C4CBB9551}" presName="rootComposite1" presStyleCnt="0"/>
      <dgm:spPr/>
    </dgm:pt>
    <dgm:pt modelId="{AC11E1E9-ABA8-40A0-ABB3-11AFDB845D9A}" type="pres">
      <dgm:prSet presAssocID="{6E0AE0BB-F659-4957-840D-BD3C4CBB9551}" presName="rootText1" presStyleLbl="node0" presStyleIdx="1" presStyleCnt="3">
        <dgm:presLayoutVars>
          <dgm:chPref val="3"/>
        </dgm:presLayoutVars>
      </dgm:prSet>
      <dgm:spPr/>
    </dgm:pt>
    <dgm:pt modelId="{37760B9E-750E-43E6-A79C-F01F5CC4169B}" type="pres">
      <dgm:prSet presAssocID="{6E0AE0BB-F659-4957-840D-BD3C4CBB9551}" presName="rootConnector1" presStyleLbl="node1" presStyleIdx="0" presStyleCnt="0"/>
      <dgm:spPr/>
    </dgm:pt>
    <dgm:pt modelId="{AD60EBB1-6C98-411D-A82A-D50593F4A814}" type="pres">
      <dgm:prSet presAssocID="{6E0AE0BB-F659-4957-840D-BD3C4CBB9551}" presName="hierChild2" presStyleCnt="0"/>
      <dgm:spPr/>
    </dgm:pt>
    <dgm:pt modelId="{FDC35A66-627F-4C5F-BB99-E0B4EFDF69AA}" type="pres">
      <dgm:prSet presAssocID="{6E0AE0BB-F659-4957-840D-BD3C4CBB9551}" presName="hierChild3" presStyleCnt="0"/>
      <dgm:spPr/>
    </dgm:pt>
    <dgm:pt modelId="{BF8A29A4-04EA-4C89-B474-B3BA8CFB79B1}" type="pres">
      <dgm:prSet presAssocID="{0C46F877-D0BB-46E6-BF3B-AE519D139AC4}" presName="hierRoot1" presStyleCnt="0">
        <dgm:presLayoutVars>
          <dgm:hierBranch val="init"/>
        </dgm:presLayoutVars>
      </dgm:prSet>
      <dgm:spPr/>
    </dgm:pt>
    <dgm:pt modelId="{5BADA153-BDE9-4BCB-9F73-14C566406036}" type="pres">
      <dgm:prSet presAssocID="{0C46F877-D0BB-46E6-BF3B-AE519D139AC4}" presName="rootComposite1" presStyleCnt="0"/>
      <dgm:spPr/>
    </dgm:pt>
    <dgm:pt modelId="{08956170-822A-4E05-A0EF-B4D3C94DD7F3}" type="pres">
      <dgm:prSet presAssocID="{0C46F877-D0BB-46E6-BF3B-AE519D139AC4}" presName="rootText1" presStyleLbl="node0" presStyleIdx="2" presStyleCnt="3">
        <dgm:presLayoutVars>
          <dgm:chPref val="3"/>
        </dgm:presLayoutVars>
      </dgm:prSet>
      <dgm:spPr/>
    </dgm:pt>
    <dgm:pt modelId="{C1D53F42-27AD-4C99-AB5A-D60E6BC93549}" type="pres">
      <dgm:prSet presAssocID="{0C46F877-D0BB-46E6-BF3B-AE519D139AC4}" presName="rootConnector1" presStyleLbl="node1" presStyleIdx="0" presStyleCnt="0"/>
      <dgm:spPr/>
    </dgm:pt>
    <dgm:pt modelId="{4C5410AE-5695-4F51-9B6C-CE3B3BDBB9A9}" type="pres">
      <dgm:prSet presAssocID="{0C46F877-D0BB-46E6-BF3B-AE519D139AC4}" presName="hierChild2" presStyleCnt="0"/>
      <dgm:spPr/>
    </dgm:pt>
    <dgm:pt modelId="{9187086C-1432-4493-821E-B4D0F9750A0F}" type="pres">
      <dgm:prSet presAssocID="{0C46F877-D0BB-46E6-BF3B-AE519D139AC4}" presName="hierChild3" presStyleCnt="0"/>
      <dgm:spPr/>
    </dgm:pt>
  </dgm:ptLst>
  <dgm:cxnLst>
    <dgm:cxn modelId="{0A672700-E708-4EC3-A374-4D2F0DB9BB7A}" type="presOf" srcId="{109F137A-74C9-4743-82C3-06D0657A3D65}" destId="{D6CC210D-A102-4013-B90C-A2491A8BA6FC}" srcOrd="1" destOrd="0" presId="urn:microsoft.com/office/officeart/2005/8/layout/orgChart1"/>
    <dgm:cxn modelId="{DA340A01-03C0-403F-AC10-149A26EE8CA3}" type="presOf" srcId="{B6DBE418-41AA-4ABC-9BE2-CAC49D9AAD5B}" destId="{A7966E00-9CFD-42B2-81FE-F0C47D38BE1D}" srcOrd="0" destOrd="0" presId="urn:microsoft.com/office/officeart/2005/8/layout/orgChart1"/>
    <dgm:cxn modelId="{308A0802-F156-4844-A93A-2CB783EEE2B0}" type="presOf" srcId="{E2CBFEA2-E919-4F2C-BF7C-8A843BA335CE}" destId="{E2054A82-2899-46DD-98D6-B7C1A7C423BA}" srcOrd="1" destOrd="0" presId="urn:microsoft.com/office/officeart/2005/8/layout/orgChart1"/>
    <dgm:cxn modelId="{86CED303-FA0C-4458-B081-984927E6600F}" srcId="{7EA37221-6F5B-476A-9EB5-5C5A24BA8253}" destId="{A5C8A509-E178-4869-A6E6-D2B529AF7D29}" srcOrd="0" destOrd="0" parTransId="{90C076AE-31B0-426F-B7E0-4DDD085643F6}" sibTransId="{EE9A4FDA-6CA2-4763-B544-B22E110FF28D}"/>
    <dgm:cxn modelId="{77150D05-C7F8-49DF-9EBB-DEBFD1E88816}" type="presOf" srcId="{BEAAA051-43E9-469E-8B72-2B2A9754373A}" destId="{D1BD28B6-6545-4580-997D-56DC16B02A69}" srcOrd="0" destOrd="0" presId="urn:microsoft.com/office/officeart/2005/8/layout/orgChart1"/>
    <dgm:cxn modelId="{106FB707-FFD0-47B0-BDC9-617F889BD2B7}" srcId="{EE714D91-7FE2-406F-AAC1-5B0CA6BEE947}" destId="{68878A1F-F1EA-4009-B48D-4C54E5779433}" srcOrd="0" destOrd="0" parTransId="{3A96DB10-A63B-4594-87C2-2102F8D84581}" sibTransId="{179BC20B-8D20-4FFD-B0D4-A26A61D31DAF}"/>
    <dgm:cxn modelId="{39F84609-A8A6-4BC2-A6B5-719E5D98F246}" type="presOf" srcId="{A7435EBD-E1E5-4C19-AB9A-7F8CC2561E54}" destId="{EDD4000B-3B3D-48C0-812B-8AC761134375}" srcOrd="0" destOrd="0" presId="urn:microsoft.com/office/officeart/2005/8/layout/orgChart1"/>
    <dgm:cxn modelId="{B0AED40A-3502-4612-9650-9C738DD2DF6E}" type="presOf" srcId="{A3627D2E-E75F-484F-9D52-06794BBBEB2C}" destId="{9E3E0477-4706-4FCD-BA15-8B2387DEF8CA}" srcOrd="0" destOrd="0" presId="urn:microsoft.com/office/officeart/2005/8/layout/orgChart1"/>
    <dgm:cxn modelId="{A6EE570F-6F16-412E-BF68-E48FB92188C6}" srcId="{BE88A5B1-9DC2-4F9A-83A5-B60E2876B3CA}" destId="{80F674A3-F0DB-4710-BA33-166BE2404594}" srcOrd="1" destOrd="0" parTransId="{B7129A47-B126-48EA-B5ED-E36C20A9541D}" sibTransId="{F85B2B47-CFAC-45D9-A8B2-B43FACAD1D56}"/>
    <dgm:cxn modelId="{442D4F12-6B6D-4241-810B-E5ECC3F1416D}" srcId="{68878A1F-F1EA-4009-B48D-4C54E5779433}" destId="{7EA37221-6F5B-476A-9EB5-5C5A24BA8253}" srcOrd="1" destOrd="0" parTransId="{43C46EAA-9E4A-45FA-A866-60B9CF0D2CE8}" sibTransId="{5F17E110-766C-464B-9F60-F9452D6E49B7}"/>
    <dgm:cxn modelId="{0A31C814-C4D1-4F2F-B75A-D88D5CD695BE}" type="presOf" srcId="{DCE89CA3-A39A-473E-A2D6-ADF7C418BDF5}" destId="{2115B19C-6303-44B9-BF2B-4BD7490823EE}" srcOrd="0" destOrd="0" presId="urn:microsoft.com/office/officeart/2005/8/layout/orgChart1"/>
    <dgm:cxn modelId="{1089D215-1B0B-4B45-B988-418C958E9A53}" type="presOf" srcId="{2B9503E6-74CF-415F-B16C-FED906E82D07}" destId="{8318F4FF-5E60-4C46-A97C-8610FFFDE5F8}" srcOrd="0" destOrd="0" presId="urn:microsoft.com/office/officeart/2005/8/layout/orgChart1"/>
    <dgm:cxn modelId="{105CEC15-7BD5-4895-A341-D6D83C38B597}" type="presOf" srcId="{D76F2504-DD54-4211-AF2D-D66F46506069}" destId="{A3C11DEC-E446-4D6C-ADDB-8F98A796D622}" srcOrd="0" destOrd="0" presId="urn:microsoft.com/office/officeart/2005/8/layout/orgChart1"/>
    <dgm:cxn modelId="{F7043416-FD84-4210-BEBF-84ACA8519FDE}" type="presOf" srcId="{68878A1F-F1EA-4009-B48D-4C54E5779433}" destId="{00045269-82E1-495C-8932-51948569AF12}" srcOrd="0" destOrd="0" presId="urn:microsoft.com/office/officeart/2005/8/layout/orgChart1"/>
    <dgm:cxn modelId="{A6161517-99DB-43FB-8C17-455D22605149}" type="presOf" srcId="{4AAE9F9A-1DE4-4322-B19C-D2CD9163BDBE}" destId="{A8F07EDF-F3D7-48EB-AE2B-42057A150160}" srcOrd="0" destOrd="0" presId="urn:microsoft.com/office/officeart/2005/8/layout/orgChart1"/>
    <dgm:cxn modelId="{A253E318-DCC4-41D1-AAB3-6146F48E2965}" type="presOf" srcId="{0490BD0D-0982-42A5-900F-423B459132F5}" destId="{05A81CD1-4403-48CA-91D9-4ABA610621DD}" srcOrd="0" destOrd="0" presId="urn:microsoft.com/office/officeart/2005/8/layout/orgChart1"/>
    <dgm:cxn modelId="{114C2619-DCAD-4820-A935-D41EAC7758B4}" srcId="{EE714D91-7FE2-406F-AAC1-5B0CA6BEE947}" destId="{A7435EBD-E1E5-4C19-AB9A-7F8CC2561E54}" srcOrd="1" destOrd="0" parTransId="{1381905E-43A1-4A04-A840-2A46F785C7CB}" sibTransId="{5384623E-8EDC-4DCC-8063-098039408933}"/>
    <dgm:cxn modelId="{BDF7BA1B-B486-4B32-9994-8FB0A535AF60}" type="presOf" srcId="{952F835D-7724-44AF-935D-8EF8BE5EFDFC}" destId="{6476F100-73AC-495E-AD93-A5BB07DBA97B}" srcOrd="1" destOrd="0" presId="urn:microsoft.com/office/officeart/2005/8/layout/orgChart1"/>
    <dgm:cxn modelId="{A17FF221-BC37-4458-8D46-6174817AE229}" type="presOf" srcId="{3B4D0403-BDE6-4690-9007-A0C726C998C1}" destId="{AF45A6A7-1A64-4900-8328-1C8F7586563D}" srcOrd="0" destOrd="0" presId="urn:microsoft.com/office/officeart/2005/8/layout/orgChart1"/>
    <dgm:cxn modelId="{C9813F28-E405-4147-830E-A01676422E17}" srcId="{615EEFE1-2813-4CD5-9586-0610EEE83952}" destId="{C297639C-C7B6-4793-B711-FFFB8CC5F9CF}" srcOrd="0" destOrd="0" parTransId="{4AAE9F9A-1DE4-4322-B19C-D2CD9163BDBE}" sibTransId="{ABE6B3FF-9B67-4725-92CC-27C74307D91B}"/>
    <dgm:cxn modelId="{00C9F728-ED33-4F3D-8A24-E8256813E040}" srcId="{68878A1F-F1EA-4009-B48D-4C54E5779433}" destId="{D6A30B19-6EE3-46D9-800B-33422DCBEED1}" srcOrd="0" destOrd="0" parTransId="{0EA1243D-E8CE-4A04-97BE-5575B9419B3B}" sibTransId="{DDA36F01-8449-4570-A409-2E8EEC7C83AE}"/>
    <dgm:cxn modelId="{BF1A7529-EED5-416C-97CC-1688FE707B62}" type="presOf" srcId="{29BDC5A6-3328-451E-AC94-B6A8DC6DF03A}" destId="{B9ED12E7-6E93-4C8E-B498-87F9501709A8}" srcOrd="0" destOrd="0" presId="urn:microsoft.com/office/officeart/2005/8/layout/orgChart1"/>
    <dgm:cxn modelId="{B4424C2B-ECEB-4E35-9361-E398E5728F4D}" type="presOf" srcId="{ED8F34D7-5AB8-4030-8EBE-D210BAC00B0A}" destId="{D937E1FC-3D97-47D6-8932-E7EC47B10313}" srcOrd="0" destOrd="0" presId="urn:microsoft.com/office/officeart/2005/8/layout/orgChart1"/>
    <dgm:cxn modelId="{A310942B-BCF3-4B5E-80CA-045930ECE98A}" type="presOf" srcId="{76D9255F-8088-4FB0-BECB-67F889112D1B}" destId="{782136F3-6A19-46E6-8830-33689E94AE36}" srcOrd="1" destOrd="0" presId="urn:microsoft.com/office/officeart/2005/8/layout/orgChart1"/>
    <dgm:cxn modelId="{46666C2C-F479-4FE4-A625-6CB9B06D5A0C}" type="presOf" srcId="{76D9255F-8088-4FB0-BECB-67F889112D1B}" destId="{5E0F3C1F-BD6E-4B62-8D21-6320D207BB7F}" srcOrd="0" destOrd="0" presId="urn:microsoft.com/office/officeart/2005/8/layout/orgChart1"/>
    <dgm:cxn modelId="{ED73C42C-BC23-48A7-9E80-1F2F13874E0C}" type="presOf" srcId="{C297639C-C7B6-4793-B711-FFFB8CC5F9CF}" destId="{1A201066-4C56-4EF0-8560-9EC4130163B3}" srcOrd="0" destOrd="0" presId="urn:microsoft.com/office/officeart/2005/8/layout/orgChart1"/>
    <dgm:cxn modelId="{6DF81F2D-3681-46B4-B698-F886DB0063A0}" type="presOf" srcId="{B7129A47-B126-48EA-B5ED-E36C20A9541D}" destId="{11C48612-0D7A-4495-ADA7-FDFC76BD7867}" srcOrd="0" destOrd="0" presId="urn:microsoft.com/office/officeart/2005/8/layout/orgChart1"/>
    <dgm:cxn modelId="{FE17612D-B7BC-45B3-B3CD-A977C5ECD076}" srcId="{7EA37221-6F5B-476A-9EB5-5C5A24BA8253}" destId="{6A7A6E39-67E7-44A5-B93E-CAA8E6AE021C}" srcOrd="6" destOrd="0" parTransId="{74F66020-02D3-4765-AF29-3824481C8849}" sibTransId="{88563CC2-C10A-4561-8EB3-F7666064F646}"/>
    <dgm:cxn modelId="{E734372F-B696-4B83-98EA-E94A4B539B41}" type="presOf" srcId="{7A29070D-D40A-4798-8EFD-9DEDB99FAF7A}" destId="{3912C643-5D5C-4B4F-BD77-05F16037DB75}" srcOrd="1" destOrd="0" presId="urn:microsoft.com/office/officeart/2005/8/layout/orgChart1"/>
    <dgm:cxn modelId="{61E2422F-D784-473E-9447-3A2A3367FC9B}" type="presOf" srcId="{908FCAB2-F0A8-424B-82DE-969551AD7018}" destId="{DF17DCA0-6067-4051-A010-64F126CA3D54}" srcOrd="1" destOrd="0" presId="urn:microsoft.com/office/officeart/2005/8/layout/orgChart1"/>
    <dgm:cxn modelId="{3425CE2F-AE50-469F-80D1-E119D37525F0}" srcId="{7EA37221-6F5B-476A-9EB5-5C5A24BA8253}" destId="{80AAA3B7-DEEA-42AA-A25C-DDF411A55857}" srcOrd="4" destOrd="0" parTransId="{2137AAF7-7FCC-4675-AF8A-BF5C9120FD38}" sibTransId="{1D642206-9CEB-49FD-9379-C15DC6578093}"/>
    <dgm:cxn modelId="{4606D330-CF8E-4101-84E5-B6AD8D1A73FE}" type="presOf" srcId="{440C97BF-EB1C-49A3-B860-53176B8CC4A5}" destId="{46810BDE-7314-4AB3-894B-60AD71BDE1DE}" srcOrd="0" destOrd="0" presId="urn:microsoft.com/office/officeart/2005/8/layout/orgChart1"/>
    <dgm:cxn modelId="{AC1E1E31-D251-42F5-BEF1-78F513731904}" srcId="{440C97BF-EB1C-49A3-B860-53176B8CC4A5}" destId="{12B363B0-9282-4E2A-8B20-9A0870252091}" srcOrd="0" destOrd="0" parTransId="{3B4D0403-BDE6-4690-9007-A0C726C998C1}" sibTransId="{514713D1-DBCF-488A-9550-A011AAC3FE07}"/>
    <dgm:cxn modelId="{B304FE31-686B-48C6-9FB8-43786575EB9E}" type="presOf" srcId="{F444F380-9A9C-4CDA-9C6E-FC081DA8ED8C}" destId="{8B56FA87-30E5-4A39-A56E-D67897722E8A}" srcOrd="0" destOrd="0" presId="urn:microsoft.com/office/officeart/2005/8/layout/orgChart1"/>
    <dgm:cxn modelId="{24DD7D32-37C0-493F-9274-DFB3A68B62D5}" type="presOf" srcId="{80F674A3-F0DB-4710-BA33-166BE2404594}" destId="{2DE34160-5DE9-4D85-89CA-A0805B1B7800}" srcOrd="1" destOrd="0" presId="urn:microsoft.com/office/officeart/2005/8/layout/orgChart1"/>
    <dgm:cxn modelId="{1ED66435-C14A-4945-8844-D17B09315153}" type="presOf" srcId="{4A5BC147-E1D6-45A6-9748-777705052E72}" destId="{411313F8-7E91-4360-97B3-E983CFF2B92B}" srcOrd="0" destOrd="0" presId="urn:microsoft.com/office/officeart/2005/8/layout/orgChart1"/>
    <dgm:cxn modelId="{F876B936-5E98-4482-8208-0FF6B6A381E5}" type="presOf" srcId="{2642605A-D59C-4953-8AC4-739813C69D4D}" destId="{3BA79BEE-4A1F-4B1F-9BD7-34AEA436AF0E}" srcOrd="0" destOrd="0" presId="urn:microsoft.com/office/officeart/2005/8/layout/orgChart1"/>
    <dgm:cxn modelId="{69F61938-676A-4BBF-9234-C5D60B4267CE}" srcId="{A5C8A509-E178-4869-A6E6-D2B529AF7D29}" destId="{76D9255F-8088-4FB0-BECB-67F889112D1B}" srcOrd="0" destOrd="0" parTransId="{554B814F-08F7-451B-8142-6500DCA8013F}" sibTransId="{B3E8F14D-537C-4B1D-B2B6-F28C4B760CCB}"/>
    <dgm:cxn modelId="{C0B16538-3A35-4507-AFEA-7946B68248D8}" type="presOf" srcId="{12B363B0-9282-4E2A-8B20-9A0870252091}" destId="{276B99DD-B312-483F-97BD-F5FC83389780}" srcOrd="1" destOrd="0" presId="urn:microsoft.com/office/officeart/2005/8/layout/orgChart1"/>
    <dgm:cxn modelId="{A0288039-CD3A-4169-BF97-1A7B8EDE5037}" type="presOf" srcId="{D43918DC-E835-4AE2-AFB9-7D5C154F8332}" destId="{C2668C66-E9F9-4EE4-A06A-2B0A8216B264}" srcOrd="0" destOrd="0" presId="urn:microsoft.com/office/officeart/2005/8/layout/orgChart1"/>
    <dgm:cxn modelId="{CE77083F-38B6-4C3A-A72F-4D3470F6BAA9}" type="presOf" srcId="{581748BB-2241-417E-8C7B-CD253AB682DE}" destId="{3D4E9F08-2ED3-42F1-9BB6-2028370F3E29}" srcOrd="1" destOrd="0" presId="urn:microsoft.com/office/officeart/2005/8/layout/orgChart1"/>
    <dgm:cxn modelId="{6723843F-F098-45C0-99B1-9CD2ED1D36EE}" type="presOf" srcId="{581748BB-2241-417E-8C7B-CD253AB682DE}" destId="{4341EE20-06E0-43EE-BB91-AA25F1370CEB}" srcOrd="0" destOrd="0" presId="urn:microsoft.com/office/officeart/2005/8/layout/orgChart1"/>
    <dgm:cxn modelId="{D2B14F5F-041C-499C-87EE-F80CB392069F}" type="presOf" srcId="{90C076AE-31B0-426F-B7E0-4DDD085643F6}" destId="{BABB251B-36CA-4C3B-AEB4-256A8E144752}" srcOrd="0" destOrd="0" presId="urn:microsoft.com/office/officeart/2005/8/layout/orgChart1"/>
    <dgm:cxn modelId="{93685B61-B17E-49C7-A13E-784647D2BE89}" type="presOf" srcId="{209CFDB7-2350-47B4-A234-F0DDC9309660}" destId="{A0F18BBC-8A59-4736-B16B-6DA6780C4E53}" srcOrd="0" destOrd="0" presId="urn:microsoft.com/office/officeart/2005/8/layout/orgChart1"/>
    <dgm:cxn modelId="{DF835C62-7EFE-44F1-B7EB-B67335ABA2F0}" type="presOf" srcId="{548E5D27-3EBA-4A8F-8F51-1B897433A7D0}" destId="{3CBCE885-2051-4EC0-9097-03E380CCAB12}" srcOrd="0" destOrd="0" presId="urn:microsoft.com/office/officeart/2005/8/layout/orgChart1"/>
    <dgm:cxn modelId="{E73A4142-7062-48D0-B8FA-5BF44946CD7C}" type="presOf" srcId="{615EEFE1-2813-4CD5-9586-0610EEE83952}" destId="{C64B778F-75B3-4CF2-8FD8-0EAF4C9BFF1E}" srcOrd="1" destOrd="0" presId="urn:microsoft.com/office/officeart/2005/8/layout/orgChart1"/>
    <dgm:cxn modelId="{7EA37263-5F84-4900-ACBB-DA17CC8E40BC}" type="presOf" srcId="{4DDA3A83-48A5-4328-AA49-5EE750FB0153}" destId="{10978BEE-0CB0-4B6E-B1ED-B839E59BFC51}" srcOrd="0" destOrd="0" presId="urn:microsoft.com/office/officeart/2005/8/layout/orgChart1"/>
    <dgm:cxn modelId="{0EE2E863-B645-4609-B468-C1A4C5C8DC3D}" type="presOf" srcId="{77D960E0-39F2-4FC9-B8F4-7F8B27172FF2}" destId="{B5107D28-A560-402E-9DD9-0E210DC14C8A}" srcOrd="0" destOrd="0" presId="urn:microsoft.com/office/officeart/2005/8/layout/orgChart1"/>
    <dgm:cxn modelId="{A8FF2665-F1F3-4ACC-B9E4-6C8F844E9FD2}" type="presOf" srcId="{80AAA3B7-DEEA-42AA-A25C-DDF411A55857}" destId="{E29E8C2D-7EE8-4035-8047-07E16BBE2EA7}" srcOrd="0" destOrd="0" presId="urn:microsoft.com/office/officeart/2005/8/layout/orgChart1"/>
    <dgm:cxn modelId="{0EA2DE67-173A-4525-96F6-41A5CB15CB88}" type="presOf" srcId="{80AAA3B7-DEEA-42AA-A25C-DDF411A55857}" destId="{0C858DC0-04F3-40B9-8C84-17A1ED84CECB}" srcOrd="1" destOrd="0" presId="urn:microsoft.com/office/officeart/2005/8/layout/orgChart1"/>
    <dgm:cxn modelId="{1EAD1E68-19B2-4F0C-9EEE-73A67D7F0949}" srcId="{7EA37221-6F5B-476A-9EB5-5C5A24BA8253}" destId="{BE88A5B1-9DC2-4F9A-83A5-B60E2876B3CA}" srcOrd="5" destOrd="0" parTransId="{B6DBE418-41AA-4ABC-9BE2-CAC49D9AAD5B}" sibTransId="{C6B0AA48-D2DA-439B-A4F5-F958A9ED0B1C}"/>
    <dgm:cxn modelId="{E1D81E68-B7C1-4676-9109-2A5DBB661E30}" srcId="{68878A1F-F1EA-4009-B48D-4C54E5779433}" destId="{5D834F4B-61CF-44AC-8F1F-1D8784C323AC}" srcOrd="4" destOrd="0" parTransId="{A3627D2E-E75F-484F-9D52-06794BBBEB2C}" sibTransId="{5DF01FDF-1C49-4AD0-A4A2-0D31066AAF1D}"/>
    <dgm:cxn modelId="{5356B748-9999-4F97-B2A4-91F1F15D24A2}" type="presOf" srcId="{A7435EBD-E1E5-4C19-AB9A-7F8CC2561E54}" destId="{0AD4A14B-CACC-4BFD-A96B-909C3ABC5BB4}" srcOrd="1" destOrd="0" presId="urn:microsoft.com/office/officeart/2005/8/layout/orgChart1"/>
    <dgm:cxn modelId="{F1494F69-DBA8-4FDD-A168-246D0803B32C}" type="presOf" srcId="{ED23250A-C2CC-41FA-902E-60113132DD4B}" destId="{9B7FBE10-40D1-4319-A0E5-F3E6B5CC0AF7}" srcOrd="0" destOrd="0" presId="urn:microsoft.com/office/officeart/2005/8/layout/orgChart1"/>
    <dgm:cxn modelId="{38FE596A-B243-4A0D-89BA-CAA733DFC2AE}" type="presOf" srcId="{40503745-C827-4306-A420-1FBA496EC13B}" destId="{62B3E320-267A-44AA-AB05-D65B5C202F99}" srcOrd="0" destOrd="0" presId="urn:microsoft.com/office/officeart/2005/8/layout/orgChart1"/>
    <dgm:cxn modelId="{B66FDA4F-1823-47D6-A67E-B2B32D2A2C92}" srcId="{615EEFE1-2813-4CD5-9586-0610EEE83952}" destId="{440C97BF-EB1C-49A3-B860-53176B8CC4A5}" srcOrd="1" destOrd="0" parTransId="{548E5D27-3EBA-4A8F-8F51-1B897433A7D0}" sibTransId="{0BD8F64F-32E0-45C9-8546-CB3285618B8A}"/>
    <dgm:cxn modelId="{C51D3D70-A43E-49E0-8995-3893760C35FC}" type="presOf" srcId="{554B814F-08F7-451B-8142-6500DCA8013F}" destId="{E1FEA17E-5F5D-4661-8FDF-6B09A1B31BF8}" srcOrd="0" destOrd="0" presId="urn:microsoft.com/office/officeart/2005/8/layout/orgChart1"/>
    <dgm:cxn modelId="{F35D9B52-4AE2-4F14-85AD-0D4618C23D9F}" srcId="{0490BD0D-0982-42A5-900F-423B459132F5}" destId="{EE714D91-7FE2-406F-AAC1-5B0CA6BEE947}" srcOrd="0" destOrd="0" parTransId="{691BA0AD-DB56-4110-ABFC-F0AAC3A97712}" sibTransId="{A419E5F2-2BF9-41C2-A74C-24C9ED7AFB3F}"/>
    <dgm:cxn modelId="{9BC9BF72-7A84-4B66-81D8-A43A8B300259}" srcId="{4C101133-85BA-465C-86A5-2AADF5B3EBCD}" destId="{29BDC5A6-3328-451E-AC94-B6A8DC6DF03A}" srcOrd="1" destOrd="0" parTransId="{ED23250A-C2CC-41FA-902E-60113132DD4B}" sibTransId="{567940B7-0D43-41C6-AE68-2B74A8D1094A}"/>
    <dgm:cxn modelId="{791F5553-F426-4C3C-92DE-85A01A731865}" type="presOf" srcId="{EE714D91-7FE2-406F-AAC1-5B0CA6BEE947}" destId="{00853466-93CE-4634-98A0-25FCB5162FE9}" srcOrd="1" destOrd="0" presId="urn:microsoft.com/office/officeart/2005/8/layout/orgChart1"/>
    <dgm:cxn modelId="{94BF5D54-92A5-4AE3-8A4C-C8DCE5B90895}" type="presOf" srcId="{6A7A6E39-67E7-44A5-B93E-CAA8E6AE021C}" destId="{7C017F31-9970-408E-8FAF-A16AC6BF5288}" srcOrd="0" destOrd="0" presId="urn:microsoft.com/office/officeart/2005/8/layout/orgChart1"/>
    <dgm:cxn modelId="{68DAE655-07F4-4D8A-941D-7DB0181DD05E}" type="presOf" srcId="{7EA37221-6F5B-476A-9EB5-5C5A24BA8253}" destId="{E675C46F-EEFB-46C6-8428-15396E1EFDD9}" srcOrd="1" destOrd="0" presId="urn:microsoft.com/office/officeart/2005/8/layout/orgChart1"/>
    <dgm:cxn modelId="{46172276-3975-447E-99AF-33B35EE863CE}" type="presOf" srcId="{93232EBF-521C-410C-BD69-B39EE7EE97D0}" destId="{B84981A5-9E29-42B8-888C-C33DDC6E69CE}" srcOrd="0" destOrd="0" presId="urn:microsoft.com/office/officeart/2005/8/layout/orgChart1"/>
    <dgm:cxn modelId="{FCE93356-9D2D-4C80-A168-463852DADE84}" srcId="{43DAC9B1-5012-488D-B252-A15FA4DB816D}" destId="{908FCAB2-F0A8-424B-82DE-969551AD7018}" srcOrd="0" destOrd="0" parTransId="{BBF4C792-CA43-4E1A-AB4B-C67DA104F49D}" sibTransId="{49AF2AFF-342C-4423-BD5D-62BE8FFB353C}"/>
    <dgm:cxn modelId="{FA415676-6005-400B-829D-82D435BB2216}" type="presOf" srcId="{0EA1243D-E8CE-4A04-97BE-5575B9419B3B}" destId="{8445BD55-0F06-44BD-9DC8-D60D863A74DC}" srcOrd="0" destOrd="0" presId="urn:microsoft.com/office/officeart/2005/8/layout/orgChart1"/>
    <dgm:cxn modelId="{646B7777-A401-4C87-8223-BD45DA85EBDB}" type="presOf" srcId="{C03D05C1-6FF6-46BB-ABE7-7E0C4A35F6F0}" destId="{23822783-9965-4F4E-A9B5-306597113238}" srcOrd="0" destOrd="0" presId="urn:microsoft.com/office/officeart/2005/8/layout/orgChart1"/>
    <dgm:cxn modelId="{D3AB9257-9487-459C-87DD-C9F509E222F6}" type="presOf" srcId="{4DDA3A83-48A5-4328-AA49-5EE750FB0153}" destId="{05184D19-45F2-4EF3-BA88-33C3BE9CEF23}" srcOrd="1" destOrd="0" presId="urn:microsoft.com/office/officeart/2005/8/layout/orgChart1"/>
    <dgm:cxn modelId="{A432B377-338A-4769-AC2E-DAE7D660A544}" type="presOf" srcId="{74F66020-02D3-4765-AF29-3824481C8849}" destId="{F40FF017-AB9C-4972-AFDD-CA89EC7C0B04}" srcOrd="0" destOrd="0" presId="urn:microsoft.com/office/officeart/2005/8/layout/orgChart1"/>
    <dgm:cxn modelId="{B6F6FD57-9B01-4CEE-9264-B37E2E334B58}" srcId="{BE88A5B1-9DC2-4F9A-83A5-B60E2876B3CA}" destId="{DCE89CA3-A39A-473E-A2D6-ADF7C418BDF5}" srcOrd="3" destOrd="0" parTransId="{2B9503E6-74CF-415F-B16C-FED906E82D07}" sibTransId="{35201543-B003-4BE8-820D-7068BFE65D2D}"/>
    <dgm:cxn modelId="{0C9DCA58-A30F-4304-9BF5-5155233B7B96}" srcId="{4C101133-85BA-465C-86A5-2AADF5B3EBCD}" destId="{E2CBFEA2-E919-4F2C-BF7C-8A843BA335CE}" srcOrd="2" destOrd="0" parTransId="{73AEBBD7-941A-4572-BD92-CE60EF126F23}" sibTransId="{5F0CC7C5-D058-468D-BCBD-A04E6A6ACF90}"/>
    <dgm:cxn modelId="{F2492C79-D097-4B72-9A7E-51DFC36BADE0}" type="presOf" srcId="{BE88A5B1-9DC2-4F9A-83A5-B60E2876B3CA}" destId="{AE2309C9-524E-4DF4-9E8C-5392051BA947}" srcOrd="0" destOrd="0" presId="urn:microsoft.com/office/officeart/2005/8/layout/orgChart1"/>
    <dgm:cxn modelId="{E8AE1E5A-D9A6-447A-84D5-9A7F51B201A6}" type="presOf" srcId="{6A7A6E39-67E7-44A5-B93E-CAA8E6AE021C}" destId="{2E1BAA59-4F8E-4D8F-BEE2-556EA469AEA2}" srcOrd="1" destOrd="0" presId="urn:microsoft.com/office/officeart/2005/8/layout/orgChart1"/>
    <dgm:cxn modelId="{D7D50D7E-9883-47B0-A0BA-F24C2A0D6BE7}" type="presOf" srcId="{43DAC9B1-5012-488D-B252-A15FA4DB816D}" destId="{17741331-1FD8-4C72-A93A-87B6B4163C48}" srcOrd="1" destOrd="0" presId="urn:microsoft.com/office/officeart/2005/8/layout/orgChart1"/>
    <dgm:cxn modelId="{D95C437E-4FCA-43D6-802B-33DE405C9E59}" type="presOf" srcId="{BE88A5B1-9DC2-4F9A-83A5-B60E2876B3CA}" destId="{00D5368B-513E-4C12-9DBD-F18D34B4577D}" srcOrd="1" destOrd="0" presId="urn:microsoft.com/office/officeart/2005/8/layout/orgChart1"/>
    <dgm:cxn modelId="{F0BB3F82-1B42-4868-A30C-461E92C8F0A5}" srcId="{43DAC9B1-5012-488D-B252-A15FA4DB816D}" destId="{5FA91E6B-8E88-4EEF-A266-F764A1C3C0EC}" srcOrd="1" destOrd="0" parTransId="{3BB72E74-85B1-4196-8ED4-942086D61024}" sibTransId="{1DEF5A53-19EC-404D-BCA8-19FAE9F64BBE}"/>
    <dgm:cxn modelId="{EFFB3087-5811-4B41-B7D4-09B19723C80B}" type="presOf" srcId="{5D834F4B-61CF-44AC-8F1F-1D8784C323AC}" destId="{03108DE4-9A8B-4C7F-9B49-1A004D82DAA3}" srcOrd="1" destOrd="0" presId="urn:microsoft.com/office/officeart/2005/8/layout/orgChart1"/>
    <dgm:cxn modelId="{AF595D87-77EC-4D15-8821-85A0BB1495C9}" srcId="{A5C8A509-E178-4869-A6E6-D2B529AF7D29}" destId="{FF5D3651-AC3E-4239-A04A-14574502A4B6}" srcOrd="1" destOrd="0" parTransId="{2642605A-D59C-4953-8AC4-739813C69D4D}" sibTransId="{99177F01-358A-4955-B917-F5B2C3701D73}"/>
    <dgm:cxn modelId="{DF341E88-4A1A-44B9-84F6-65A2EBCDCFAA}" type="presOf" srcId="{73AEBBD7-941A-4572-BD92-CE60EF126F23}" destId="{55E9C938-48AD-45CC-96D8-A427382C44DC}" srcOrd="0" destOrd="0" presId="urn:microsoft.com/office/officeart/2005/8/layout/orgChart1"/>
    <dgm:cxn modelId="{29104188-F687-437F-84E7-9840107EA4BA}" type="presOf" srcId="{A5C8A509-E178-4869-A6E6-D2B529AF7D29}" destId="{29F82804-B7D8-4A51-978C-F1F4406F1738}" srcOrd="1" destOrd="0" presId="urn:microsoft.com/office/officeart/2005/8/layout/orgChart1"/>
    <dgm:cxn modelId="{C39E078D-2FA6-4ABB-AD22-4587A803CA4B}" srcId="{5D834F4B-61CF-44AC-8F1F-1D8784C323AC}" destId="{00EA5311-9112-4B6D-A79C-801E392D97CF}" srcOrd="0" destOrd="0" parTransId="{F444F380-9A9C-4CDA-9C6E-FC081DA8ED8C}" sibTransId="{48532BAE-CFBA-4251-87B4-34512D0ABDBC}"/>
    <dgm:cxn modelId="{E25AC28D-5C2F-40F7-B7C7-6BE0EFF2D6ED}" type="presOf" srcId="{40503745-C827-4306-A420-1FBA496EC13B}" destId="{C8B5CB21-39E8-4CF1-BDE4-540FE35EDA30}" srcOrd="1" destOrd="0" presId="urn:microsoft.com/office/officeart/2005/8/layout/orgChart1"/>
    <dgm:cxn modelId="{666D488E-D4BD-4AF2-882C-E18852FA1864}" type="presOf" srcId="{760FA41A-5A7A-4884-AA7E-5F4735F0842C}" destId="{C169E247-FCCC-43F0-9468-A76BE171B801}" srcOrd="0" destOrd="0" presId="urn:microsoft.com/office/officeart/2005/8/layout/orgChart1"/>
    <dgm:cxn modelId="{7F0C998E-85F1-42D8-87CF-F2BCE9788286}" type="presOf" srcId="{F62126C0-602F-4360-AEE2-46AA3607B257}" destId="{6491CB47-137A-451B-BCB1-FB1EB84352CD}" srcOrd="0" destOrd="0" presId="urn:microsoft.com/office/officeart/2005/8/layout/orgChart1"/>
    <dgm:cxn modelId="{78E5EA90-FBB7-4368-A24D-D07B0C7D32E0}" srcId="{7EA37221-6F5B-476A-9EB5-5C5A24BA8253}" destId="{4C101133-85BA-465C-86A5-2AADF5B3EBCD}" srcOrd="2" destOrd="0" parTransId="{F62126C0-602F-4360-AEE2-46AA3607B257}" sibTransId="{4A409B42-E049-42F4-A591-1369D538DF38}"/>
    <dgm:cxn modelId="{FC591992-779C-43CB-9514-92F369CF76A0}" type="presOf" srcId="{D6A30B19-6EE3-46D9-800B-33422DCBEED1}" destId="{0251CDD5-DFF0-4C6F-9C87-4CAAC5E74631}" srcOrd="1" destOrd="0" presId="urn:microsoft.com/office/officeart/2005/8/layout/orgChart1"/>
    <dgm:cxn modelId="{4BCE9E97-2370-49A2-93C1-74DFA54129B9}" type="presOf" srcId="{00EA5311-9112-4B6D-A79C-801E392D97CF}" destId="{A1C7F5EC-0768-42DD-AFEE-E09614239C88}" srcOrd="0" destOrd="0" presId="urn:microsoft.com/office/officeart/2005/8/layout/orgChart1"/>
    <dgm:cxn modelId="{C0570198-F783-46F2-938F-9360CB9C8AEB}" type="presOf" srcId="{D65869DC-D32A-4D9D-8E3B-3E6F4AE00958}" destId="{CF39C9AA-3980-4016-928F-77F1A80FA7A6}" srcOrd="1" destOrd="0" presId="urn:microsoft.com/office/officeart/2005/8/layout/orgChart1"/>
    <dgm:cxn modelId="{9C259299-90E5-4475-817B-2F178E4B56FA}" srcId="{5D834F4B-61CF-44AC-8F1F-1D8784C323AC}" destId="{40503745-C827-4306-A420-1FBA496EC13B}" srcOrd="1" destOrd="0" parTransId="{25E6D561-0C4C-4D58-A3EF-D96F97FF14BD}" sibTransId="{4204CE1F-B2F0-4F4E-AAED-524B41605588}"/>
    <dgm:cxn modelId="{48890EA0-ACC8-40EF-BFD7-2A20A9140A81}" type="presOf" srcId="{4C101133-85BA-465C-86A5-2AADF5B3EBCD}" destId="{D17CD03A-6833-46CE-92EF-0AC037EE9993}" srcOrd="1" destOrd="0" presId="urn:microsoft.com/office/officeart/2005/8/layout/orgChart1"/>
    <dgm:cxn modelId="{C78690A0-084B-4676-8E5B-DE8F42D5076A}" type="presOf" srcId="{5FA91E6B-8E88-4EEF-A266-F764A1C3C0EC}" destId="{8E68B66B-34B5-49B8-ABFB-DB09AD463E66}" srcOrd="0" destOrd="0" presId="urn:microsoft.com/office/officeart/2005/8/layout/orgChart1"/>
    <dgm:cxn modelId="{85B848A2-98CC-4185-9FF6-9BD8CDDD6A2C}" type="presOf" srcId="{1381905E-43A1-4A04-A840-2A46F785C7CB}" destId="{C95BD5C7-105A-4576-A09F-8EDE9E1D21A5}" srcOrd="0" destOrd="0" presId="urn:microsoft.com/office/officeart/2005/8/layout/orgChart1"/>
    <dgm:cxn modelId="{995801A3-5121-4366-8FB8-F66D1E5468B5}" srcId="{BE88A5B1-9DC2-4F9A-83A5-B60E2876B3CA}" destId="{77D960E0-39F2-4FC9-B8F4-7F8B27172FF2}" srcOrd="2" destOrd="0" parTransId="{93232EBF-521C-410C-BD69-B39EE7EE97D0}" sibTransId="{C0DC848C-08E3-4148-80D0-4ECEA86FB9E2}"/>
    <dgm:cxn modelId="{AE0CDFAB-F7D3-4011-8165-393F67D62FAF}" type="presOf" srcId="{43C46EAA-9E4A-45FA-A866-60B9CF0D2CE8}" destId="{5A291ED8-3C93-48FA-875E-89B490A87A18}" srcOrd="0" destOrd="0" presId="urn:microsoft.com/office/officeart/2005/8/layout/orgChart1"/>
    <dgm:cxn modelId="{352353AD-9DD3-434F-82DF-7396F1973F61}" srcId="{BE88A5B1-9DC2-4F9A-83A5-B60E2876B3CA}" destId="{D43918DC-E835-4AE2-AFB9-7D5C154F8332}" srcOrd="0" destOrd="0" parTransId="{A88470EB-9528-4ACE-937C-BD1E05E5BDF7}" sibTransId="{09F9EC3E-4CEE-41BF-9477-A375FF06EA11}"/>
    <dgm:cxn modelId="{6C3B3AAE-8755-4035-BC09-ED956D0D05F2}" type="presOf" srcId="{3BB72E74-85B1-4196-8ED4-942086D61024}" destId="{B33A9DC4-89CC-457E-9F61-1DC658B09953}" srcOrd="0" destOrd="0" presId="urn:microsoft.com/office/officeart/2005/8/layout/orgChart1"/>
    <dgm:cxn modelId="{843D60B1-6080-4EE6-B302-1FB2316F7819}" type="presOf" srcId="{0136A9D3-F759-4311-BEF7-1C0FD1C13DFE}" destId="{8ECE2B2B-6EB2-4B9D-9876-E47B3E3317F5}" srcOrd="0" destOrd="0" presId="urn:microsoft.com/office/officeart/2005/8/layout/orgChart1"/>
    <dgm:cxn modelId="{C3FF8EB2-0BD4-4E10-B8C3-282428B4E03A}" type="presOf" srcId="{A5C8A509-E178-4869-A6E6-D2B529AF7D29}" destId="{BABFE929-86AA-41CD-BE80-0283A9774087}" srcOrd="0" destOrd="0" presId="urn:microsoft.com/office/officeart/2005/8/layout/orgChart1"/>
    <dgm:cxn modelId="{A13B6DB4-F8AA-4CCC-8F0A-3E09A2937677}" type="presOf" srcId="{DCE89CA3-A39A-473E-A2D6-ADF7C418BDF5}" destId="{500811AB-954A-4954-8A5B-A9B188B6E482}" srcOrd="1" destOrd="0" presId="urn:microsoft.com/office/officeart/2005/8/layout/orgChart1"/>
    <dgm:cxn modelId="{5BE000B5-20CC-43FF-BC18-004B8CD73E03}" type="presOf" srcId="{43DAC9B1-5012-488D-B252-A15FA4DB816D}" destId="{8C54390A-D6EC-464C-A8B1-19FAF3C18D8F}" srcOrd="0" destOrd="0" presId="urn:microsoft.com/office/officeart/2005/8/layout/orgChart1"/>
    <dgm:cxn modelId="{713311B5-951F-4F9D-AAE5-03FE7B4E0D25}" type="presOf" srcId="{908FCAB2-F0A8-424B-82DE-969551AD7018}" destId="{55EFE99C-5BDF-4F4A-A7C9-B1B0EFBBF91C}" srcOrd="0" destOrd="0" presId="urn:microsoft.com/office/officeart/2005/8/layout/orgChart1"/>
    <dgm:cxn modelId="{60D031B5-DAF0-48F7-8A2B-900CD3548026}" srcId="{68878A1F-F1EA-4009-B48D-4C54E5779433}" destId="{615EEFE1-2813-4CD5-9586-0610EEE83952}" srcOrd="3" destOrd="0" parTransId="{F5E5AD0B-B9D9-4FB5-8830-F30114A66855}" sibTransId="{490B22DC-5F13-474C-800A-1164F4600D90}"/>
    <dgm:cxn modelId="{9CD32CB6-7BD5-4BFE-99AB-3575089A89E3}" type="presOf" srcId="{29BDC5A6-3328-451E-AC94-B6A8DC6DF03A}" destId="{0A3D0988-829C-463F-8C23-6BC90BAB406A}" srcOrd="1" destOrd="0" presId="urn:microsoft.com/office/officeart/2005/8/layout/orgChart1"/>
    <dgm:cxn modelId="{C2F94DB9-2050-494E-AB34-50DEEF02380A}" type="presOf" srcId="{00EA5311-9112-4B6D-A79C-801E392D97CF}" destId="{DFA167A6-5957-41E2-A4EB-A1988F9DF3B4}" srcOrd="1" destOrd="0" presId="urn:microsoft.com/office/officeart/2005/8/layout/orgChart1"/>
    <dgm:cxn modelId="{B3CA80BA-602F-454D-B57F-8FB9E58884CC}" type="presOf" srcId="{7EA37221-6F5B-476A-9EB5-5C5A24BA8253}" destId="{6266B0F5-9EA9-493A-86A7-735127FE2861}" srcOrd="0" destOrd="0" presId="urn:microsoft.com/office/officeart/2005/8/layout/orgChart1"/>
    <dgm:cxn modelId="{E1D3CBBB-9BB1-4CBB-BDEB-9633146EB31A}" type="presOf" srcId="{615EEFE1-2813-4CD5-9586-0610EEE83952}" destId="{70825367-9985-4DEB-8BB1-1A54DC75525B}" srcOrd="0" destOrd="0" presId="urn:microsoft.com/office/officeart/2005/8/layout/orgChart1"/>
    <dgm:cxn modelId="{3CF8B4BC-E62B-4D83-8653-3E5868F8459D}" type="presOf" srcId="{6E0AE0BB-F659-4957-840D-BD3C4CBB9551}" destId="{AC11E1E9-ABA8-40A0-ABB3-11AFDB845D9A}" srcOrd="0" destOrd="0" presId="urn:microsoft.com/office/officeart/2005/8/layout/orgChart1"/>
    <dgm:cxn modelId="{0CB99CBE-1DED-4154-876E-08ED93357AB4}" type="presOf" srcId="{48E6DB3C-2228-457F-8D85-78CFFBD8AC29}" destId="{8D433B5D-D71E-40BC-9BF8-E38FA3263536}" srcOrd="0" destOrd="0" presId="urn:microsoft.com/office/officeart/2005/8/layout/orgChart1"/>
    <dgm:cxn modelId="{38AF63C0-0B62-4AE6-B8EB-1A8B359A9AB0}" type="presOf" srcId="{68878A1F-F1EA-4009-B48D-4C54E5779433}" destId="{7E8527A1-9158-404F-B592-A35598A54D97}" srcOrd="1" destOrd="0" presId="urn:microsoft.com/office/officeart/2005/8/layout/orgChart1"/>
    <dgm:cxn modelId="{04FCEEC0-925F-4D17-A44B-E33643C016CF}" srcId="{68878A1F-F1EA-4009-B48D-4C54E5779433}" destId="{952F835D-7724-44AF-935D-8EF8BE5EFDFC}" srcOrd="2" destOrd="0" parTransId="{ED8F34D7-5AB8-4030-8EBE-D210BAC00B0A}" sibTransId="{FABD925B-0015-44B2-A85A-0DB023AC0CE5}"/>
    <dgm:cxn modelId="{91F60EC2-3453-47E2-BC2F-DD61AFDDE212}" type="presOf" srcId="{FF5D3651-AC3E-4239-A04A-14574502A4B6}" destId="{AC157DC0-E346-49A7-9B5E-22A3C63FD4C8}" srcOrd="0" destOrd="0" presId="urn:microsoft.com/office/officeart/2005/8/layout/orgChart1"/>
    <dgm:cxn modelId="{157A7FC2-3BF3-4A67-8C87-DA5957F60CBC}" type="presOf" srcId="{5FA91E6B-8E88-4EEF-A266-F764A1C3C0EC}" destId="{CE63C7EC-735A-4DC6-A3EE-262DD8EF3661}" srcOrd="1" destOrd="0" presId="urn:microsoft.com/office/officeart/2005/8/layout/orgChart1"/>
    <dgm:cxn modelId="{486EC8C5-0F26-4CA3-80BA-CA29E456D244}" srcId="{109F137A-74C9-4743-82C3-06D0657A3D65}" destId="{D65869DC-D32A-4D9D-8E3B-3E6F4AE00958}" srcOrd="0" destOrd="0" parTransId="{0136A9D3-F759-4311-BEF7-1C0FD1C13DFE}" sibTransId="{13FB9D71-5BE2-48BF-8818-31C65D1AEAD5}"/>
    <dgm:cxn modelId="{55E8B1C7-3322-410C-89D8-8F91E7451021}" type="presOf" srcId="{12B363B0-9282-4E2A-8B20-9A0870252091}" destId="{FFED51EC-3FE1-44A4-831E-FA6C383F3D28}" srcOrd="0" destOrd="0" presId="urn:microsoft.com/office/officeart/2005/8/layout/orgChart1"/>
    <dgm:cxn modelId="{C3D0BFC7-A011-42B4-9577-342790624F89}" srcId="{C297639C-C7B6-4793-B711-FFFB8CC5F9CF}" destId="{581748BB-2241-417E-8C7B-CD253AB682DE}" srcOrd="0" destOrd="0" parTransId="{760FA41A-5A7A-4884-AA7E-5F4735F0842C}" sibTransId="{A85AF0D4-4950-457F-B050-7B6448F4496C}"/>
    <dgm:cxn modelId="{65F377C8-A2D8-4C80-9144-E55C99694512}" type="presOf" srcId="{6E84AD6D-D8AD-4FE7-97CF-356D622130B2}" destId="{C681FBD5-84D0-400A-916E-3421662798E7}" srcOrd="0" destOrd="0" presId="urn:microsoft.com/office/officeart/2005/8/layout/orgChart1"/>
    <dgm:cxn modelId="{CAA1AEC9-92F3-4EEF-9C72-95E8662F1D82}" type="presOf" srcId="{C297639C-C7B6-4793-B711-FFFB8CC5F9CF}" destId="{740821B2-DA22-4E85-9AFB-92EE9CBCE71C}" srcOrd="1" destOrd="0" presId="urn:microsoft.com/office/officeart/2005/8/layout/orgChart1"/>
    <dgm:cxn modelId="{C5520CCA-6D4C-4963-BC1E-348E860E82CA}" type="presOf" srcId="{77D960E0-39F2-4FC9-B8F4-7F8B27172FF2}" destId="{33A8893F-D56B-4231-904B-D244E000A6B9}" srcOrd="1" destOrd="0" presId="urn:microsoft.com/office/officeart/2005/8/layout/orgChart1"/>
    <dgm:cxn modelId="{15664ACA-93BB-4A85-B43A-B52BB7573CC8}" type="presOf" srcId="{B296D209-8928-4698-8199-20355EA86129}" destId="{6451807F-CC1B-4A4C-87AC-C220CDE91A26}" srcOrd="1" destOrd="0" presId="urn:microsoft.com/office/officeart/2005/8/layout/orgChart1"/>
    <dgm:cxn modelId="{2E2E6DCA-6639-449D-8B8D-D138B8DAE05E}" type="presOf" srcId="{D65869DC-D32A-4D9D-8E3B-3E6F4AE00958}" destId="{0835AB59-BCDF-4383-A4DD-0833CD997BDA}" srcOrd="0" destOrd="0" presId="urn:microsoft.com/office/officeart/2005/8/layout/orgChart1"/>
    <dgm:cxn modelId="{396EE7CB-AED1-4A2B-90AA-E5E6C2DA7007}" type="presOf" srcId="{6E0AE0BB-F659-4957-840D-BD3C4CBB9551}" destId="{37760B9E-750E-43E6-A79C-F01F5CC4169B}" srcOrd="1" destOrd="0" presId="urn:microsoft.com/office/officeart/2005/8/layout/orgChart1"/>
    <dgm:cxn modelId="{68E9F4CD-D5F9-419A-964D-9EE6C5A948D8}" type="presOf" srcId="{7A29070D-D40A-4798-8EFD-9DEDB99FAF7A}" destId="{A36B8C35-F142-472A-8C30-F3E44BCA361E}" srcOrd="0" destOrd="0" presId="urn:microsoft.com/office/officeart/2005/8/layout/orgChart1"/>
    <dgm:cxn modelId="{6EC179CF-28C8-4CBF-9B11-2D5C830FBF00}" srcId="{7EA37221-6F5B-476A-9EB5-5C5A24BA8253}" destId="{43DAC9B1-5012-488D-B252-A15FA4DB816D}" srcOrd="1" destOrd="0" parTransId="{D10AFA09-7D16-4B65-9FF3-9E4DABF83611}" sibTransId="{E346DDCF-4EFA-4E32-BA9B-F496386ACE49}"/>
    <dgm:cxn modelId="{3A1ADACF-4E27-48A3-B667-A91BDFCAF3BA}" type="presOf" srcId="{3A96DB10-A63B-4594-87C2-2102F8D84581}" destId="{52FA23A6-2C58-4DA3-A4E4-CFC085A9A4B6}" srcOrd="0" destOrd="0" presId="urn:microsoft.com/office/officeart/2005/8/layout/orgChart1"/>
    <dgm:cxn modelId="{6A782CD2-3BEF-417D-8863-CD59BB7316EA}" type="presOf" srcId="{D6A30B19-6EE3-46D9-800B-33422DCBEED1}" destId="{4917188C-2186-4162-BB2C-2ED7425BBF5A}" srcOrd="0" destOrd="0" presId="urn:microsoft.com/office/officeart/2005/8/layout/orgChart1"/>
    <dgm:cxn modelId="{3F827DD2-7EDF-4A54-A8FF-CF517742FCA4}" type="presOf" srcId="{48E6DB3C-2228-457F-8D85-78CFFBD8AC29}" destId="{0FACCBD0-328C-4C37-BA12-BCC16DF9276A}" srcOrd="1" destOrd="0" presId="urn:microsoft.com/office/officeart/2005/8/layout/orgChart1"/>
    <dgm:cxn modelId="{A18091D3-867B-4EB6-B1F7-643BAE77D127}" type="presOf" srcId="{109F137A-74C9-4743-82C3-06D0657A3D65}" destId="{A43D4BB9-AD11-443B-9B00-720EA043D3CB}" srcOrd="0" destOrd="0" presId="urn:microsoft.com/office/officeart/2005/8/layout/orgChart1"/>
    <dgm:cxn modelId="{934795D3-F846-4835-921C-4E7BD6310CA5}" srcId="{7EA37221-6F5B-476A-9EB5-5C5A24BA8253}" destId="{109F137A-74C9-4743-82C3-06D0657A3D65}" srcOrd="3" destOrd="0" parTransId="{EEEA4B55-38D3-4CEC-A1FF-F72E9364D3DF}" sibTransId="{505EEDDA-E64C-41C8-8611-B446C329A22C}"/>
    <dgm:cxn modelId="{EDB55AD5-39B4-400C-8C4B-2F6B35BC2CCD}" type="presOf" srcId="{80F674A3-F0DB-4710-BA33-166BE2404594}" destId="{3D7102B0-9187-4F22-AB25-3C019D2C2208}" srcOrd="0" destOrd="0" presId="urn:microsoft.com/office/officeart/2005/8/layout/orgChart1"/>
    <dgm:cxn modelId="{73336CD6-36CE-4D4B-8693-A1702566A116}" type="presOf" srcId="{0C46F877-D0BB-46E6-BF3B-AE519D139AC4}" destId="{C1D53F42-27AD-4C99-AB5A-D60E6BC93549}" srcOrd="1" destOrd="0" presId="urn:microsoft.com/office/officeart/2005/8/layout/orgChart1"/>
    <dgm:cxn modelId="{0FB517DE-4EDF-4C97-8A55-1CE14EF2E8AC}" type="presOf" srcId="{A88470EB-9528-4ACE-937C-BD1E05E5BDF7}" destId="{B26CD211-71BF-4A11-8B9D-694375782E3D}" srcOrd="0" destOrd="0" presId="urn:microsoft.com/office/officeart/2005/8/layout/orgChart1"/>
    <dgm:cxn modelId="{07C636E0-8969-4C86-897A-3079FD9116C9}" type="presOf" srcId="{D43918DC-E835-4AE2-AFB9-7D5C154F8332}" destId="{1C4FD30C-287F-4A9A-8EA7-2B81004D2AA1}" srcOrd="1" destOrd="0" presId="urn:microsoft.com/office/officeart/2005/8/layout/orgChart1"/>
    <dgm:cxn modelId="{43D772E1-328A-4913-992D-52D74CAB14FB}" type="presOf" srcId="{0C46F877-D0BB-46E6-BF3B-AE519D139AC4}" destId="{08956170-822A-4E05-A0EF-B4D3C94DD7F3}" srcOrd="0" destOrd="0" presId="urn:microsoft.com/office/officeart/2005/8/layout/orgChart1"/>
    <dgm:cxn modelId="{30AC64E2-1A63-4216-B526-671C2109642A}" srcId="{0490BD0D-0982-42A5-900F-423B459132F5}" destId="{6E0AE0BB-F659-4957-840D-BD3C4CBB9551}" srcOrd="1" destOrd="0" parTransId="{8C08BDB6-8C71-4E9F-9015-A4DF58024E41}" sibTransId="{8A654F07-3FCC-4CCD-B6DA-184DC70940BC}"/>
    <dgm:cxn modelId="{B52B3DE3-A2B7-4E94-9039-175BEC8ECB4B}" type="presOf" srcId="{952F835D-7724-44AF-935D-8EF8BE5EFDFC}" destId="{12D8F970-A0C3-46B2-A07C-863820E9044D}" srcOrd="0" destOrd="0" presId="urn:microsoft.com/office/officeart/2005/8/layout/orgChart1"/>
    <dgm:cxn modelId="{13C4D4E7-A543-4AAA-A778-C774FDF6623A}" type="presOf" srcId="{BBF4C792-CA43-4E1A-AB4B-C67DA104F49D}" destId="{2B2C5808-CA73-4B57-9C19-3DC060622A99}" srcOrd="0" destOrd="0" presId="urn:microsoft.com/office/officeart/2005/8/layout/orgChart1"/>
    <dgm:cxn modelId="{B48137E9-5DBA-43F3-9308-23476045B9E2}" srcId="{4C101133-85BA-465C-86A5-2AADF5B3EBCD}" destId="{4DDA3A83-48A5-4328-AA49-5EE750FB0153}" srcOrd="0" destOrd="0" parTransId="{6E84AD6D-D8AD-4FE7-97CF-356D622130B2}" sibTransId="{9056151E-E642-40ED-9777-EEC62F059B8E}"/>
    <dgm:cxn modelId="{0ECD8FE9-4DCD-455D-8E93-56E9D57B41BA}" type="presOf" srcId="{EEEA4B55-38D3-4CEC-A1FF-F72E9364D3DF}" destId="{738131C8-D860-451B-A09F-32F834DB2681}" srcOrd="0" destOrd="0" presId="urn:microsoft.com/office/officeart/2005/8/layout/orgChart1"/>
    <dgm:cxn modelId="{CE4C36EA-2A32-4A49-B00D-BD50D3C703B2}" type="presOf" srcId="{F5E5AD0B-B9D9-4FB5-8830-F30114A66855}" destId="{0762EDE8-69B9-4A1E-8BF8-AB42F272A19D}" srcOrd="0" destOrd="0" presId="urn:microsoft.com/office/officeart/2005/8/layout/orgChart1"/>
    <dgm:cxn modelId="{7F4785EC-338E-4C45-9AB9-725572C4B71D}" type="presOf" srcId="{FF5D3651-AC3E-4239-A04A-14574502A4B6}" destId="{0854CCD2-A0A4-4182-BA43-5B2DB2532639}" srcOrd="1" destOrd="0" presId="urn:microsoft.com/office/officeart/2005/8/layout/orgChart1"/>
    <dgm:cxn modelId="{5657B6EC-ADDC-4E6A-B47D-798BFBD5E852}" type="presOf" srcId="{D10AFA09-7D16-4B65-9FF3-9E4DABF83611}" destId="{D756E4A8-60A5-4D65-A8E5-C252FDF95B10}" srcOrd="0" destOrd="0" presId="urn:microsoft.com/office/officeart/2005/8/layout/orgChart1"/>
    <dgm:cxn modelId="{8AB2ACED-C8E5-4512-A5D1-E1FF15B8A540}" type="presOf" srcId="{C03D05C1-6FF6-46BB-ABE7-7E0C4A35F6F0}" destId="{51E4552C-BB77-475B-A8EA-9FF4BDD9F45A}" srcOrd="1" destOrd="0" presId="urn:microsoft.com/office/officeart/2005/8/layout/orgChart1"/>
    <dgm:cxn modelId="{EA07E9EE-6691-479E-9CC2-19383C957A78}" type="presOf" srcId="{25E6D561-0C4C-4D58-A3EF-D96F97FF14BD}" destId="{A6504D1C-6F81-4FF2-A11C-C558F101798D}" srcOrd="0" destOrd="0" presId="urn:microsoft.com/office/officeart/2005/8/layout/orgChart1"/>
    <dgm:cxn modelId="{D73589EF-CBAF-4C0A-92B6-E482D91FB8A0}" type="presOf" srcId="{5D834F4B-61CF-44AC-8F1F-1D8784C323AC}" destId="{15CB0E65-72FC-4443-9ACA-9D7512F87131}" srcOrd="0" destOrd="0" presId="urn:microsoft.com/office/officeart/2005/8/layout/orgChart1"/>
    <dgm:cxn modelId="{90E688F0-BD8F-4296-B2BF-11CE860A31FC}" type="presOf" srcId="{E2CBFEA2-E919-4F2C-BF7C-8A843BA335CE}" destId="{26916291-47F8-4811-A606-2F78897A9628}" srcOrd="0" destOrd="0" presId="urn:microsoft.com/office/officeart/2005/8/layout/orgChart1"/>
    <dgm:cxn modelId="{4ED88AF0-D013-4C3B-A7CE-45C6E893B213}" type="presOf" srcId="{EE714D91-7FE2-406F-AAC1-5B0CA6BEE947}" destId="{09152568-C299-450C-8873-7A2A9E3A15A2}" srcOrd="0" destOrd="0" presId="urn:microsoft.com/office/officeart/2005/8/layout/orgChart1"/>
    <dgm:cxn modelId="{253031F1-2958-41E5-9823-16D64FC0F9EE}" type="presOf" srcId="{2137AAF7-7FCC-4675-AF8A-BF5C9120FD38}" destId="{CAFD8E6E-54CC-4998-B7BE-E86551AF71CA}" srcOrd="0" destOrd="0" presId="urn:microsoft.com/office/officeart/2005/8/layout/orgChart1"/>
    <dgm:cxn modelId="{A8F56FF2-D755-4E57-A2EF-DEEE2F57E356}" srcId="{EE714D91-7FE2-406F-AAC1-5B0CA6BEE947}" destId="{7A29070D-D40A-4798-8EFD-9DEDB99FAF7A}" srcOrd="2" destOrd="0" parTransId="{4A5BC147-E1D6-45A6-9748-777705052E72}" sibTransId="{59B69615-49AE-4947-B670-450FF05D2468}"/>
    <dgm:cxn modelId="{083880F3-90AE-48E1-872B-B3E7DBEA1B8E}" srcId="{0490BD0D-0982-42A5-900F-423B459132F5}" destId="{0C46F877-D0BB-46E6-BF3B-AE519D139AC4}" srcOrd="2" destOrd="0" parTransId="{43CE72C1-D695-4F60-8B96-74F8A9B06EB6}" sibTransId="{29CCF3A7-F7E8-4BBC-A8DA-869BF9B3AA8B}"/>
    <dgm:cxn modelId="{74DCA0F6-DE66-45DC-B213-A349D30A6717}" srcId="{A5C8A509-E178-4869-A6E6-D2B529AF7D29}" destId="{C03D05C1-6FF6-46BB-ABE7-7E0C4A35F6F0}" srcOrd="2" destOrd="0" parTransId="{BEAAA051-43E9-469E-8B72-2B2A9754373A}" sibTransId="{740E5DF2-E03E-4E55-B3E1-B5154ADF8EC1}"/>
    <dgm:cxn modelId="{810073F7-6818-4EF5-9EC9-352B23AD58D5}" srcId="{4C101133-85BA-465C-86A5-2AADF5B3EBCD}" destId="{48E6DB3C-2228-457F-8D85-78CFFBD8AC29}" srcOrd="3" destOrd="0" parTransId="{D76F2504-DD54-4211-AF2D-D66F46506069}" sibTransId="{BBDAEE21-1DA7-4E42-8AEF-1EAFD5BE95B5}"/>
    <dgm:cxn modelId="{805AC2FA-C353-490F-BF84-193DB956FA15}" type="presOf" srcId="{440C97BF-EB1C-49A3-B860-53176B8CC4A5}" destId="{0B6D0FC7-7ADA-43B5-B48C-342A948B6C06}" srcOrd="1" destOrd="0" presId="urn:microsoft.com/office/officeart/2005/8/layout/orgChart1"/>
    <dgm:cxn modelId="{0BF32EFB-218A-46A1-AE50-B3BECDA236C2}" srcId="{EE714D91-7FE2-406F-AAC1-5B0CA6BEE947}" destId="{B296D209-8928-4698-8199-20355EA86129}" srcOrd="3" destOrd="0" parTransId="{209CFDB7-2350-47B4-A234-F0DDC9309660}" sibTransId="{7A9CB6A6-D3C4-4221-BD4A-6C9387597825}"/>
    <dgm:cxn modelId="{2009B6FC-D6F2-4693-BE24-11D27868F0C5}" type="presOf" srcId="{4C101133-85BA-465C-86A5-2AADF5B3EBCD}" destId="{65B0FC8C-0586-4D6E-8432-E491F93F72EC}" srcOrd="0" destOrd="0" presId="urn:microsoft.com/office/officeart/2005/8/layout/orgChart1"/>
    <dgm:cxn modelId="{22E129FF-2F5F-4552-A33C-BABAE996A704}" type="presOf" srcId="{B296D209-8928-4698-8199-20355EA86129}" destId="{28513F1E-78EE-4988-A30A-C9AE43C0F940}" srcOrd="0" destOrd="0" presId="urn:microsoft.com/office/officeart/2005/8/layout/orgChart1"/>
    <dgm:cxn modelId="{607621C1-BE22-4954-B66E-46971F779908}" type="presParOf" srcId="{05A81CD1-4403-48CA-91D9-4ABA610621DD}" destId="{BB7E580E-F030-490D-B55E-BC669275250E}" srcOrd="0" destOrd="0" presId="urn:microsoft.com/office/officeart/2005/8/layout/orgChart1"/>
    <dgm:cxn modelId="{6793DAD0-5D7F-4297-91EE-9E1A9D3B039D}" type="presParOf" srcId="{BB7E580E-F030-490D-B55E-BC669275250E}" destId="{AA637D88-A77C-4B5C-BA33-8B34353948A2}" srcOrd="0" destOrd="0" presId="urn:microsoft.com/office/officeart/2005/8/layout/orgChart1"/>
    <dgm:cxn modelId="{8FDF6105-779D-4AD6-9F44-FAC6E3462256}" type="presParOf" srcId="{AA637D88-A77C-4B5C-BA33-8B34353948A2}" destId="{09152568-C299-450C-8873-7A2A9E3A15A2}" srcOrd="0" destOrd="0" presId="urn:microsoft.com/office/officeart/2005/8/layout/orgChart1"/>
    <dgm:cxn modelId="{04407A5C-0582-4D06-B9CE-8B031C1B3AFF}" type="presParOf" srcId="{AA637D88-A77C-4B5C-BA33-8B34353948A2}" destId="{00853466-93CE-4634-98A0-25FCB5162FE9}" srcOrd="1" destOrd="0" presId="urn:microsoft.com/office/officeart/2005/8/layout/orgChart1"/>
    <dgm:cxn modelId="{E1B5294A-507C-47E1-A868-8DC3227827C3}" type="presParOf" srcId="{BB7E580E-F030-490D-B55E-BC669275250E}" destId="{743C00AD-2EAD-4D8E-9842-A0114857ADD4}" srcOrd="1" destOrd="0" presId="urn:microsoft.com/office/officeart/2005/8/layout/orgChart1"/>
    <dgm:cxn modelId="{B2FD6602-1680-4449-B3A5-FA66DABEAECA}" type="presParOf" srcId="{743C00AD-2EAD-4D8E-9842-A0114857ADD4}" destId="{52FA23A6-2C58-4DA3-A4E4-CFC085A9A4B6}" srcOrd="0" destOrd="0" presId="urn:microsoft.com/office/officeart/2005/8/layout/orgChart1"/>
    <dgm:cxn modelId="{B9958851-7ACB-4170-8660-FF6E5684EF6D}" type="presParOf" srcId="{743C00AD-2EAD-4D8E-9842-A0114857ADD4}" destId="{4B681EC3-9613-4709-A648-4B8ED35B3C15}" srcOrd="1" destOrd="0" presId="urn:microsoft.com/office/officeart/2005/8/layout/orgChart1"/>
    <dgm:cxn modelId="{0E8E5679-6ACF-433A-962C-F79828964ECC}" type="presParOf" srcId="{4B681EC3-9613-4709-A648-4B8ED35B3C15}" destId="{2A8F06BE-4645-4FE1-9953-0E934A691CFC}" srcOrd="0" destOrd="0" presId="urn:microsoft.com/office/officeart/2005/8/layout/orgChart1"/>
    <dgm:cxn modelId="{F2131A07-83F1-4824-A98D-A844F6B6AA05}" type="presParOf" srcId="{2A8F06BE-4645-4FE1-9953-0E934A691CFC}" destId="{00045269-82E1-495C-8932-51948569AF12}" srcOrd="0" destOrd="0" presId="urn:microsoft.com/office/officeart/2005/8/layout/orgChart1"/>
    <dgm:cxn modelId="{4E95256D-5DFE-4C92-B075-16C3286A53DC}" type="presParOf" srcId="{2A8F06BE-4645-4FE1-9953-0E934A691CFC}" destId="{7E8527A1-9158-404F-B592-A35598A54D97}" srcOrd="1" destOrd="0" presId="urn:microsoft.com/office/officeart/2005/8/layout/orgChart1"/>
    <dgm:cxn modelId="{7AD17CCD-7EB2-4824-BD00-003B247D2135}" type="presParOf" srcId="{4B681EC3-9613-4709-A648-4B8ED35B3C15}" destId="{2F14B4A5-AE4C-4104-B977-60C655E43380}" srcOrd="1" destOrd="0" presId="urn:microsoft.com/office/officeart/2005/8/layout/orgChart1"/>
    <dgm:cxn modelId="{5F2250A7-5BEC-4FEA-8788-466BBC23A097}" type="presParOf" srcId="{2F14B4A5-AE4C-4104-B977-60C655E43380}" destId="{8445BD55-0F06-44BD-9DC8-D60D863A74DC}" srcOrd="0" destOrd="0" presId="urn:microsoft.com/office/officeart/2005/8/layout/orgChart1"/>
    <dgm:cxn modelId="{7B5C8E27-9F42-4DA7-8762-C9C81680841B}" type="presParOf" srcId="{2F14B4A5-AE4C-4104-B977-60C655E43380}" destId="{DAF8FF9F-823E-479C-9F2E-A674BBDAA3DF}" srcOrd="1" destOrd="0" presId="urn:microsoft.com/office/officeart/2005/8/layout/orgChart1"/>
    <dgm:cxn modelId="{BC94B249-15F1-4A32-A413-73376CD43F28}" type="presParOf" srcId="{DAF8FF9F-823E-479C-9F2E-A674BBDAA3DF}" destId="{0D509010-6521-4362-A5A6-A24A84737A7D}" srcOrd="0" destOrd="0" presId="urn:microsoft.com/office/officeart/2005/8/layout/orgChart1"/>
    <dgm:cxn modelId="{90520B7C-156B-46D2-8354-3D404247EF81}" type="presParOf" srcId="{0D509010-6521-4362-A5A6-A24A84737A7D}" destId="{4917188C-2186-4162-BB2C-2ED7425BBF5A}" srcOrd="0" destOrd="0" presId="urn:microsoft.com/office/officeart/2005/8/layout/orgChart1"/>
    <dgm:cxn modelId="{07107505-85D4-4FC3-8554-0ECC30F99E68}" type="presParOf" srcId="{0D509010-6521-4362-A5A6-A24A84737A7D}" destId="{0251CDD5-DFF0-4C6F-9C87-4CAAC5E74631}" srcOrd="1" destOrd="0" presId="urn:microsoft.com/office/officeart/2005/8/layout/orgChart1"/>
    <dgm:cxn modelId="{EFC9E613-B0BA-429C-B245-7CD673A4FACD}" type="presParOf" srcId="{DAF8FF9F-823E-479C-9F2E-A674BBDAA3DF}" destId="{D265B58E-A079-4715-82E0-9D7FADB4A70E}" srcOrd="1" destOrd="0" presId="urn:microsoft.com/office/officeart/2005/8/layout/orgChart1"/>
    <dgm:cxn modelId="{84A645C4-7CF3-4347-B20D-3541E713AD2A}" type="presParOf" srcId="{DAF8FF9F-823E-479C-9F2E-A674BBDAA3DF}" destId="{DF94F1AB-FB7D-478F-85BC-4D92C23ECD3D}" srcOrd="2" destOrd="0" presId="urn:microsoft.com/office/officeart/2005/8/layout/orgChart1"/>
    <dgm:cxn modelId="{598310D6-5219-4404-8D30-61055C58037B}" type="presParOf" srcId="{2F14B4A5-AE4C-4104-B977-60C655E43380}" destId="{5A291ED8-3C93-48FA-875E-89B490A87A18}" srcOrd="2" destOrd="0" presId="urn:microsoft.com/office/officeart/2005/8/layout/orgChart1"/>
    <dgm:cxn modelId="{F64E5246-228F-4E3C-A6B0-60CEFAC60112}" type="presParOf" srcId="{2F14B4A5-AE4C-4104-B977-60C655E43380}" destId="{C1693247-0D5D-49DB-A0ED-6044893F7BCA}" srcOrd="3" destOrd="0" presId="urn:microsoft.com/office/officeart/2005/8/layout/orgChart1"/>
    <dgm:cxn modelId="{7BCF5FDC-2D26-411A-AD9E-0E3A90FAE85F}" type="presParOf" srcId="{C1693247-0D5D-49DB-A0ED-6044893F7BCA}" destId="{436F19DF-AF61-462D-AB2C-9098DA9CD2A4}" srcOrd="0" destOrd="0" presId="urn:microsoft.com/office/officeart/2005/8/layout/orgChart1"/>
    <dgm:cxn modelId="{1B46485B-043F-4981-810C-C17E761F85C9}" type="presParOf" srcId="{436F19DF-AF61-462D-AB2C-9098DA9CD2A4}" destId="{6266B0F5-9EA9-493A-86A7-735127FE2861}" srcOrd="0" destOrd="0" presId="urn:microsoft.com/office/officeart/2005/8/layout/orgChart1"/>
    <dgm:cxn modelId="{A2A036D3-13EB-471C-95CB-E2080CA7ED12}" type="presParOf" srcId="{436F19DF-AF61-462D-AB2C-9098DA9CD2A4}" destId="{E675C46F-EEFB-46C6-8428-15396E1EFDD9}" srcOrd="1" destOrd="0" presId="urn:microsoft.com/office/officeart/2005/8/layout/orgChart1"/>
    <dgm:cxn modelId="{55DB9419-E979-4E6E-A558-EC06361B680E}" type="presParOf" srcId="{C1693247-0D5D-49DB-A0ED-6044893F7BCA}" destId="{1793B4C0-0B9B-44B5-B31D-D0AB06F83888}" srcOrd="1" destOrd="0" presId="urn:microsoft.com/office/officeart/2005/8/layout/orgChart1"/>
    <dgm:cxn modelId="{0516576B-087B-494C-A556-674D30A68F50}" type="presParOf" srcId="{1793B4C0-0B9B-44B5-B31D-D0AB06F83888}" destId="{BABB251B-36CA-4C3B-AEB4-256A8E144752}" srcOrd="0" destOrd="0" presId="urn:microsoft.com/office/officeart/2005/8/layout/orgChart1"/>
    <dgm:cxn modelId="{88E521BF-D804-4D39-82A1-A0EF4ED531AC}" type="presParOf" srcId="{1793B4C0-0B9B-44B5-B31D-D0AB06F83888}" destId="{2D273BB5-2B76-47F5-88B8-67A91D932186}" srcOrd="1" destOrd="0" presId="urn:microsoft.com/office/officeart/2005/8/layout/orgChart1"/>
    <dgm:cxn modelId="{0215F906-E6E1-46BF-8023-FDB67A03913D}" type="presParOf" srcId="{2D273BB5-2B76-47F5-88B8-67A91D932186}" destId="{53019D3F-21E6-4C83-9B47-043953A2629D}" srcOrd="0" destOrd="0" presId="urn:microsoft.com/office/officeart/2005/8/layout/orgChart1"/>
    <dgm:cxn modelId="{4A2F9494-4ED8-44BC-8D50-82E4C91889B8}" type="presParOf" srcId="{53019D3F-21E6-4C83-9B47-043953A2629D}" destId="{BABFE929-86AA-41CD-BE80-0283A9774087}" srcOrd="0" destOrd="0" presId="urn:microsoft.com/office/officeart/2005/8/layout/orgChart1"/>
    <dgm:cxn modelId="{5D4D8956-4858-4668-ACBA-739B2D637D3B}" type="presParOf" srcId="{53019D3F-21E6-4C83-9B47-043953A2629D}" destId="{29F82804-B7D8-4A51-978C-F1F4406F1738}" srcOrd="1" destOrd="0" presId="urn:microsoft.com/office/officeart/2005/8/layout/orgChart1"/>
    <dgm:cxn modelId="{A401E8FC-6361-444A-BBA8-C144A77EE6F4}" type="presParOf" srcId="{2D273BB5-2B76-47F5-88B8-67A91D932186}" destId="{65961315-514A-42AA-8288-F1127B71C0C2}" srcOrd="1" destOrd="0" presId="urn:microsoft.com/office/officeart/2005/8/layout/orgChart1"/>
    <dgm:cxn modelId="{1546ECDF-FFFA-4524-BF2F-DFB868204E38}" type="presParOf" srcId="{2D273BB5-2B76-47F5-88B8-67A91D932186}" destId="{46DF6D94-672F-49A4-B9C1-13A5E51F02C4}" srcOrd="2" destOrd="0" presId="urn:microsoft.com/office/officeart/2005/8/layout/orgChart1"/>
    <dgm:cxn modelId="{7C9CB3DA-153C-4FE0-8230-B2398692DB24}" type="presParOf" srcId="{46DF6D94-672F-49A4-B9C1-13A5E51F02C4}" destId="{E1FEA17E-5F5D-4661-8FDF-6B09A1B31BF8}" srcOrd="0" destOrd="0" presId="urn:microsoft.com/office/officeart/2005/8/layout/orgChart1"/>
    <dgm:cxn modelId="{6C1F7CE0-EA4D-4B68-B24A-461878EA27B2}" type="presParOf" srcId="{46DF6D94-672F-49A4-B9C1-13A5E51F02C4}" destId="{862FE9B6-7CCF-4814-9110-1A459B8CD078}" srcOrd="1" destOrd="0" presId="urn:microsoft.com/office/officeart/2005/8/layout/orgChart1"/>
    <dgm:cxn modelId="{27F2BDC1-C375-45DC-98F7-BE1F41F82876}" type="presParOf" srcId="{862FE9B6-7CCF-4814-9110-1A459B8CD078}" destId="{0EC2DC9D-842F-4133-8C58-2DC66AC42C2C}" srcOrd="0" destOrd="0" presId="urn:microsoft.com/office/officeart/2005/8/layout/orgChart1"/>
    <dgm:cxn modelId="{C447F198-A1F0-468A-9514-C120B25EFDE3}" type="presParOf" srcId="{0EC2DC9D-842F-4133-8C58-2DC66AC42C2C}" destId="{5E0F3C1F-BD6E-4B62-8D21-6320D207BB7F}" srcOrd="0" destOrd="0" presId="urn:microsoft.com/office/officeart/2005/8/layout/orgChart1"/>
    <dgm:cxn modelId="{F6C0ECF5-B0EF-46D7-A939-2B0DF2307610}" type="presParOf" srcId="{0EC2DC9D-842F-4133-8C58-2DC66AC42C2C}" destId="{782136F3-6A19-46E6-8830-33689E94AE36}" srcOrd="1" destOrd="0" presId="urn:microsoft.com/office/officeart/2005/8/layout/orgChart1"/>
    <dgm:cxn modelId="{0A7A8629-77D2-4DD3-9371-7B217988A186}" type="presParOf" srcId="{862FE9B6-7CCF-4814-9110-1A459B8CD078}" destId="{8DECAFE9-EEC3-4AEA-8D26-C8BA2E18EADA}" srcOrd="1" destOrd="0" presId="urn:microsoft.com/office/officeart/2005/8/layout/orgChart1"/>
    <dgm:cxn modelId="{7082B092-5994-49AC-80C2-935453BB6995}" type="presParOf" srcId="{862FE9B6-7CCF-4814-9110-1A459B8CD078}" destId="{29FD9458-A762-4B9A-A563-456F73B1D37F}" srcOrd="2" destOrd="0" presId="urn:microsoft.com/office/officeart/2005/8/layout/orgChart1"/>
    <dgm:cxn modelId="{31DC7083-7EB7-4345-8018-80BDF7E7AE4D}" type="presParOf" srcId="{46DF6D94-672F-49A4-B9C1-13A5E51F02C4}" destId="{3BA79BEE-4A1F-4B1F-9BD7-34AEA436AF0E}" srcOrd="2" destOrd="0" presId="urn:microsoft.com/office/officeart/2005/8/layout/orgChart1"/>
    <dgm:cxn modelId="{C9630C3E-1CDA-4255-8622-B45E8323090C}" type="presParOf" srcId="{46DF6D94-672F-49A4-B9C1-13A5E51F02C4}" destId="{8D09139F-A96E-45A3-8595-6E2D5A1F80D2}" srcOrd="3" destOrd="0" presId="urn:microsoft.com/office/officeart/2005/8/layout/orgChart1"/>
    <dgm:cxn modelId="{ED7E07D2-AD9E-4376-99DE-512397CE7B42}" type="presParOf" srcId="{8D09139F-A96E-45A3-8595-6E2D5A1F80D2}" destId="{D6A118A3-94D7-4529-9711-1D5A85B8A60E}" srcOrd="0" destOrd="0" presId="urn:microsoft.com/office/officeart/2005/8/layout/orgChart1"/>
    <dgm:cxn modelId="{91A4347D-5F69-444E-A2E7-D742FDE4C5C7}" type="presParOf" srcId="{D6A118A3-94D7-4529-9711-1D5A85B8A60E}" destId="{AC157DC0-E346-49A7-9B5E-22A3C63FD4C8}" srcOrd="0" destOrd="0" presId="urn:microsoft.com/office/officeart/2005/8/layout/orgChart1"/>
    <dgm:cxn modelId="{585152E7-828E-4865-91A8-2B4F36516652}" type="presParOf" srcId="{D6A118A3-94D7-4529-9711-1D5A85B8A60E}" destId="{0854CCD2-A0A4-4182-BA43-5B2DB2532639}" srcOrd="1" destOrd="0" presId="urn:microsoft.com/office/officeart/2005/8/layout/orgChart1"/>
    <dgm:cxn modelId="{403E92B8-B898-4725-8563-9F88962BD3F3}" type="presParOf" srcId="{8D09139F-A96E-45A3-8595-6E2D5A1F80D2}" destId="{E7425B1D-4D36-4764-AAB5-705999E93F96}" srcOrd="1" destOrd="0" presId="urn:microsoft.com/office/officeart/2005/8/layout/orgChart1"/>
    <dgm:cxn modelId="{BA9F96DA-12D3-42E9-9C4E-7297E03F43CC}" type="presParOf" srcId="{8D09139F-A96E-45A3-8595-6E2D5A1F80D2}" destId="{3FF044C8-2CA2-4A69-A6EE-1AEA9614732F}" srcOrd="2" destOrd="0" presId="urn:microsoft.com/office/officeart/2005/8/layout/orgChart1"/>
    <dgm:cxn modelId="{2120BDEC-452D-41A3-9004-53DAAF74A5C1}" type="presParOf" srcId="{46DF6D94-672F-49A4-B9C1-13A5E51F02C4}" destId="{D1BD28B6-6545-4580-997D-56DC16B02A69}" srcOrd="4" destOrd="0" presId="urn:microsoft.com/office/officeart/2005/8/layout/orgChart1"/>
    <dgm:cxn modelId="{9D6DE182-E66B-44CF-AD1D-3C6430B84E80}" type="presParOf" srcId="{46DF6D94-672F-49A4-B9C1-13A5E51F02C4}" destId="{FC094575-8006-41D1-81F1-01627D753112}" srcOrd="5" destOrd="0" presId="urn:microsoft.com/office/officeart/2005/8/layout/orgChart1"/>
    <dgm:cxn modelId="{6F7D09AE-109C-4661-B9F4-149A6A040715}" type="presParOf" srcId="{FC094575-8006-41D1-81F1-01627D753112}" destId="{C010B9B0-2241-4537-A6D1-196C9D5E3195}" srcOrd="0" destOrd="0" presId="urn:microsoft.com/office/officeart/2005/8/layout/orgChart1"/>
    <dgm:cxn modelId="{A18BC577-AAFF-48C4-9C3C-410AED6B77AE}" type="presParOf" srcId="{C010B9B0-2241-4537-A6D1-196C9D5E3195}" destId="{23822783-9965-4F4E-A9B5-306597113238}" srcOrd="0" destOrd="0" presId="urn:microsoft.com/office/officeart/2005/8/layout/orgChart1"/>
    <dgm:cxn modelId="{1BCF4F9A-556C-407C-9A7C-45A17C23FFDB}" type="presParOf" srcId="{C010B9B0-2241-4537-A6D1-196C9D5E3195}" destId="{51E4552C-BB77-475B-A8EA-9FF4BDD9F45A}" srcOrd="1" destOrd="0" presId="urn:microsoft.com/office/officeart/2005/8/layout/orgChart1"/>
    <dgm:cxn modelId="{28A338EC-D837-4339-8357-5DF32E474A1E}" type="presParOf" srcId="{FC094575-8006-41D1-81F1-01627D753112}" destId="{6A7B6654-24AE-44FD-ABD3-9631CDFC2A4F}" srcOrd="1" destOrd="0" presId="urn:microsoft.com/office/officeart/2005/8/layout/orgChart1"/>
    <dgm:cxn modelId="{B3099380-0ABF-4079-88C7-08A80E79F842}" type="presParOf" srcId="{FC094575-8006-41D1-81F1-01627D753112}" destId="{51E035AF-EE44-45F7-B8FB-0D9F0E2EFE88}" srcOrd="2" destOrd="0" presId="urn:microsoft.com/office/officeart/2005/8/layout/orgChart1"/>
    <dgm:cxn modelId="{4D05A52D-E159-4C22-AE8F-01423363DF68}" type="presParOf" srcId="{1793B4C0-0B9B-44B5-B31D-D0AB06F83888}" destId="{D756E4A8-60A5-4D65-A8E5-C252FDF95B10}" srcOrd="2" destOrd="0" presId="urn:microsoft.com/office/officeart/2005/8/layout/orgChart1"/>
    <dgm:cxn modelId="{BC5A0726-C9E0-4537-B8E3-8085C8908D43}" type="presParOf" srcId="{1793B4C0-0B9B-44B5-B31D-D0AB06F83888}" destId="{7FAE6081-3E15-4036-B7B2-BB31636672F5}" srcOrd="3" destOrd="0" presId="urn:microsoft.com/office/officeart/2005/8/layout/orgChart1"/>
    <dgm:cxn modelId="{86816268-43BB-4B6D-B87F-EBBB535924B8}" type="presParOf" srcId="{7FAE6081-3E15-4036-B7B2-BB31636672F5}" destId="{D98F23B4-58DB-431C-B86C-6297B4C3592A}" srcOrd="0" destOrd="0" presId="urn:microsoft.com/office/officeart/2005/8/layout/orgChart1"/>
    <dgm:cxn modelId="{CA8EDF09-6736-464B-A4E6-6F769D452DD1}" type="presParOf" srcId="{D98F23B4-58DB-431C-B86C-6297B4C3592A}" destId="{8C54390A-D6EC-464C-A8B1-19FAF3C18D8F}" srcOrd="0" destOrd="0" presId="urn:microsoft.com/office/officeart/2005/8/layout/orgChart1"/>
    <dgm:cxn modelId="{33650DDE-EB71-4AD8-BED0-E237C70AC1DF}" type="presParOf" srcId="{D98F23B4-58DB-431C-B86C-6297B4C3592A}" destId="{17741331-1FD8-4C72-A93A-87B6B4163C48}" srcOrd="1" destOrd="0" presId="urn:microsoft.com/office/officeart/2005/8/layout/orgChart1"/>
    <dgm:cxn modelId="{F6EBC5E2-4B2F-45BB-9C7E-0AF4739FC19D}" type="presParOf" srcId="{7FAE6081-3E15-4036-B7B2-BB31636672F5}" destId="{DC33B66E-4C8A-4152-8876-712DBBAA0DE0}" srcOrd="1" destOrd="0" presId="urn:microsoft.com/office/officeart/2005/8/layout/orgChart1"/>
    <dgm:cxn modelId="{AC620023-F234-439B-B3AA-2627C718B311}" type="presParOf" srcId="{7FAE6081-3E15-4036-B7B2-BB31636672F5}" destId="{00492B30-8B8B-4980-9948-0762479F0AE4}" srcOrd="2" destOrd="0" presId="urn:microsoft.com/office/officeart/2005/8/layout/orgChart1"/>
    <dgm:cxn modelId="{60072C29-2254-41BE-984A-850426063781}" type="presParOf" srcId="{00492B30-8B8B-4980-9948-0762479F0AE4}" destId="{2B2C5808-CA73-4B57-9C19-3DC060622A99}" srcOrd="0" destOrd="0" presId="urn:microsoft.com/office/officeart/2005/8/layout/orgChart1"/>
    <dgm:cxn modelId="{2B943DA1-C34C-4AD9-837E-2DCC29332539}" type="presParOf" srcId="{00492B30-8B8B-4980-9948-0762479F0AE4}" destId="{30E518C5-DFF8-4CEE-B78E-A22E8072EB84}" srcOrd="1" destOrd="0" presId="urn:microsoft.com/office/officeart/2005/8/layout/orgChart1"/>
    <dgm:cxn modelId="{E3FB8EEF-B861-428E-B6A7-77F8DE079078}" type="presParOf" srcId="{30E518C5-DFF8-4CEE-B78E-A22E8072EB84}" destId="{61843E0D-79CF-438F-B333-2D52B5F229A5}" srcOrd="0" destOrd="0" presId="urn:microsoft.com/office/officeart/2005/8/layout/orgChart1"/>
    <dgm:cxn modelId="{05C6F8CD-26BA-425A-8C35-F1AE38D090C3}" type="presParOf" srcId="{61843E0D-79CF-438F-B333-2D52B5F229A5}" destId="{55EFE99C-5BDF-4F4A-A7C9-B1B0EFBBF91C}" srcOrd="0" destOrd="0" presId="urn:microsoft.com/office/officeart/2005/8/layout/orgChart1"/>
    <dgm:cxn modelId="{77EA14F2-C659-4A5F-BB15-D113B5CAB2BE}" type="presParOf" srcId="{61843E0D-79CF-438F-B333-2D52B5F229A5}" destId="{DF17DCA0-6067-4051-A010-64F126CA3D54}" srcOrd="1" destOrd="0" presId="urn:microsoft.com/office/officeart/2005/8/layout/orgChart1"/>
    <dgm:cxn modelId="{2DDD3079-5352-4D74-AD73-BEE7E3FB6FBA}" type="presParOf" srcId="{30E518C5-DFF8-4CEE-B78E-A22E8072EB84}" destId="{9EE85D66-A589-4009-867B-F7A6A2171E02}" srcOrd="1" destOrd="0" presId="urn:microsoft.com/office/officeart/2005/8/layout/orgChart1"/>
    <dgm:cxn modelId="{CC222101-C508-44E5-82E4-243087DD47B3}" type="presParOf" srcId="{30E518C5-DFF8-4CEE-B78E-A22E8072EB84}" destId="{28735B9C-12C3-479D-B2B3-B6EBBFC45F83}" srcOrd="2" destOrd="0" presId="urn:microsoft.com/office/officeart/2005/8/layout/orgChart1"/>
    <dgm:cxn modelId="{DA9D67DA-D118-43B1-BDD0-6E26EB4703F3}" type="presParOf" srcId="{00492B30-8B8B-4980-9948-0762479F0AE4}" destId="{B33A9DC4-89CC-457E-9F61-1DC658B09953}" srcOrd="2" destOrd="0" presId="urn:microsoft.com/office/officeart/2005/8/layout/orgChart1"/>
    <dgm:cxn modelId="{CEAD5CCD-43A9-43A4-9078-0AFE957DCCB5}" type="presParOf" srcId="{00492B30-8B8B-4980-9948-0762479F0AE4}" destId="{072C0A6B-002C-4B99-A1C4-3B21D7B8699C}" srcOrd="3" destOrd="0" presId="urn:microsoft.com/office/officeart/2005/8/layout/orgChart1"/>
    <dgm:cxn modelId="{8147AE88-B7E7-4409-9120-4279016DA570}" type="presParOf" srcId="{072C0A6B-002C-4B99-A1C4-3B21D7B8699C}" destId="{89A12BEE-4045-4EB2-9D0D-1272DD3CCCA7}" srcOrd="0" destOrd="0" presId="urn:microsoft.com/office/officeart/2005/8/layout/orgChart1"/>
    <dgm:cxn modelId="{441B1FA3-7BD6-4F44-AFA6-D7D0F6610CAE}" type="presParOf" srcId="{89A12BEE-4045-4EB2-9D0D-1272DD3CCCA7}" destId="{8E68B66B-34B5-49B8-ABFB-DB09AD463E66}" srcOrd="0" destOrd="0" presId="urn:microsoft.com/office/officeart/2005/8/layout/orgChart1"/>
    <dgm:cxn modelId="{E6C93ECB-AC01-419B-BE66-ED171300D6A0}" type="presParOf" srcId="{89A12BEE-4045-4EB2-9D0D-1272DD3CCCA7}" destId="{CE63C7EC-735A-4DC6-A3EE-262DD8EF3661}" srcOrd="1" destOrd="0" presId="urn:microsoft.com/office/officeart/2005/8/layout/orgChart1"/>
    <dgm:cxn modelId="{7456DE12-BA2D-4B03-94DF-35C0F9217E6D}" type="presParOf" srcId="{072C0A6B-002C-4B99-A1C4-3B21D7B8699C}" destId="{01D6072D-A14F-4950-B758-47EE1596C1DE}" srcOrd="1" destOrd="0" presId="urn:microsoft.com/office/officeart/2005/8/layout/orgChart1"/>
    <dgm:cxn modelId="{C2550358-7A1D-4B74-831E-D8F8C5F4D0B4}" type="presParOf" srcId="{072C0A6B-002C-4B99-A1C4-3B21D7B8699C}" destId="{552D5650-5EE2-4191-B00E-380DF297AA53}" srcOrd="2" destOrd="0" presId="urn:microsoft.com/office/officeart/2005/8/layout/orgChart1"/>
    <dgm:cxn modelId="{39448FC6-24D6-4340-B89F-5B36328DD04F}" type="presParOf" srcId="{1793B4C0-0B9B-44B5-B31D-D0AB06F83888}" destId="{6491CB47-137A-451B-BCB1-FB1EB84352CD}" srcOrd="4" destOrd="0" presId="urn:microsoft.com/office/officeart/2005/8/layout/orgChart1"/>
    <dgm:cxn modelId="{4A760EC3-3987-483C-A274-0FD6CE183F85}" type="presParOf" srcId="{1793B4C0-0B9B-44B5-B31D-D0AB06F83888}" destId="{0AB3B12A-977A-47B2-A282-FC728256CB87}" srcOrd="5" destOrd="0" presId="urn:microsoft.com/office/officeart/2005/8/layout/orgChart1"/>
    <dgm:cxn modelId="{9A302CD1-15A0-4C49-BDD7-F75FCC786F38}" type="presParOf" srcId="{0AB3B12A-977A-47B2-A282-FC728256CB87}" destId="{5A13C8A0-1C03-4C1E-92AA-107727024F12}" srcOrd="0" destOrd="0" presId="urn:microsoft.com/office/officeart/2005/8/layout/orgChart1"/>
    <dgm:cxn modelId="{CB6F8508-5003-44F9-B641-A7DB5B366C8C}" type="presParOf" srcId="{5A13C8A0-1C03-4C1E-92AA-107727024F12}" destId="{65B0FC8C-0586-4D6E-8432-E491F93F72EC}" srcOrd="0" destOrd="0" presId="urn:microsoft.com/office/officeart/2005/8/layout/orgChart1"/>
    <dgm:cxn modelId="{B90EE56F-282A-4861-94D2-E7ECBD29F976}" type="presParOf" srcId="{5A13C8A0-1C03-4C1E-92AA-107727024F12}" destId="{D17CD03A-6833-46CE-92EF-0AC037EE9993}" srcOrd="1" destOrd="0" presId="urn:microsoft.com/office/officeart/2005/8/layout/orgChart1"/>
    <dgm:cxn modelId="{13806B2F-EC43-40D6-878A-4651C28A1A1E}" type="presParOf" srcId="{0AB3B12A-977A-47B2-A282-FC728256CB87}" destId="{0E590FB6-D488-4CDA-B297-8759206034ED}" srcOrd="1" destOrd="0" presId="urn:microsoft.com/office/officeart/2005/8/layout/orgChart1"/>
    <dgm:cxn modelId="{EA4F023A-47D7-47B2-B4AF-7D8D22C9933C}" type="presParOf" srcId="{0AB3B12A-977A-47B2-A282-FC728256CB87}" destId="{23941138-3A06-40FB-B649-77E35481062A}" srcOrd="2" destOrd="0" presId="urn:microsoft.com/office/officeart/2005/8/layout/orgChart1"/>
    <dgm:cxn modelId="{8DDCD049-BE24-45EA-9CAC-32F1BBACF5B8}" type="presParOf" srcId="{23941138-3A06-40FB-B649-77E35481062A}" destId="{C681FBD5-84D0-400A-916E-3421662798E7}" srcOrd="0" destOrd="0" presId="urn:microsoft.com/office/officeart/2005/8/layout/orgChart1"/>
    <dgm:cxn modelId="{8E15FDB4-FE4E-4A37-AEB9-A7B5E77256B8}" type="presParOf" srcId="{23941138-3A06-40FB-B649-77E35481062A}" destId="{FC11BA98-96E2-4554-A38B-0139EF062263}" srcOrd="1" destOrd="0" presId="urn:microsoft.com/office/officeart/2005/8/layout/orgChart1"/>
    <dgm:cxn modelId="{7077C077-8F46-4A5D-8D97-0F6817AA95F4}" type="presParOf" srcId="{FC11BA98-96E2-4554-A38B-0139EF062263}" destId="{22DA2EE4-7E16-480A-BE2C-EA1B1B8BD044}" srcOrd="0" destOrd="0" presId="urn:microsoft.com/office/officeart/2005/8/layout/orgChart1"/>
    <dgm:cxn modelId="{9D947AB1-A05E-4DBE-B1D3-03601C59336C}" type="presParOf" srcId="{22DA2EE4-7E16-480A-BE2C-EA1B1B8BD044}" destId="{10978BEE-0CB0-4B6E-B1ED-B839E59BFC51}" srcOrd="0" destOrd="0" presId="urn:microsoft.com/office/officeart/2005/8/layout/orgChart1"/>
    <dgm:cxn modelId="{C08DD4FF-D161-40A0-AC2B-811DD51B382C}" type="presParOf" srcId="{22DA2EE4-7E16-480A-BE2C-EA1B1B8BD044}" destId="{05184D19-45F2-4EF3-BA88-33C3BE9CEF23}" srcOrd="1" destOrd="0" presId="urn:microsoft.com/office/officeart/2005/8/layout/orgChart1"/>
    <dgm:cxn modelId="{2EBCC72D-3522-407A-8E89-3C62D8010C92}" type="presParOf" srcId="{FC11BA98-96E2-4554-A38B-0139EF062263}" destId="{E7F32ED5-E0EF-40F8-A292-0C790877AD70}" srcOrd="1" destOrd="0" presId="urn:microsoft.com/office/officeart/2005/8/layout/orgChart1"/>
    <dgm:cxn modelId="{A470B648-2181-427C-9658-A7ABDE472B22}" type="presParOf" srcId="{FC11BA98-96E2-4554-A38B-0139EF062263}" destId="{00EA6845-92F9-44B5-AF47-A7610481C8F7}" srcOrd="2" destOrd="0" presId="urn:microsoft.com/office/officeart/2005/8/layout/orgChart1"/>
    <dgm:cxn modelId="{1F02E775-877F-48E5-88A9-ED0153083D48}" type="presParOf" srcId="{23941138-3A06-40FB-B649-77E35481062A}" destId="{9B7FBE10-40D1-4319-A0E5-F3E6B5CC0AF7}" srcOrd="2" destOrd="0" presId="urn:microsoft.com/office/officeart/2005/8/layout/orgChart1"/>
    <dgm:cxn modelId="{179FE849-23B6-496B-B930-FDC62D48A31F}" type="presParOf" srcId="{23941138-3A06-40FB-B649-77E35481062A}" destId="{B0477209-5F05-4A75-B518-3C7584FA1B6E}" srcOrd="3" destOrd="0" presId="urn:microsoft.com/office/officeart/2005/8/layout/orgChart1"/>
    <dgm:cxn modelId="{10E0257F-A704-4BCF-B4DB-BDB029543E7D}" type="presParOf" srcId="{B0477209-5F05-4A75-B518-3C7584FA1B6E}" destId="{0852AD5F-7735-4C93-A62D-5E33BEC39E31}" srcOrd="0" destOrd="0" presId="urn:microsoft.com/office/officeart/2005/8/layout/orgChart1"/>
    <dgm:cxn modelId="{D9DE1EF8-A9D2-4570-BF29-2DF54972B5C7}" type="presParOf" srcId="{0852AD5F-7735-4C93-A62D-5E33BEC39E31}" destId="{B9ED12E7-6E93-4C8E-B498-87F9501709A8}" srcOrd="0" destOrd="0" presId="urn:microsoft.com/office/officeart/2005/8/layout/orgChart1"/>
    <dgm:cxn modelId="{D31065EC-8479-409F-9803-ABDC6A7E4590}" type="presParOf" srcId="{0852AD5F-7735-4C93-A62D-5E33BEC39E31}" destId="{0A3D0988-829C-463F-8C23-6BC90BAB406A}" srcOrd="1" destOrd="0" presId="urn:microsoft.com/office/officeart/2005/8/layout/orgChart1"/>
    <dgm:cxn modelId="{76352B09-24C0-4C15-82F1-91E2577BAE0B}" type="presParOf" srcId="{B0477209-5F05-4A75-B518-3C7584FA1B6E}" destId="{AC34BA8B-F5E7-4B8F-85B9-C230E2F9E5E6}" srcOrd="1" destOrd="0" presId="urn:microsoft.com/office/officeart/2005/8/layout/orgChart1"/>
    <dgm:cxn modelId="{8EF02A8B-231E-4C8A-B0C3-4472035A2D99}" type="presParOf" srcId="{B0477209-5F05-4A75-B518-3C7584FA1B6E}" destId="{BD8B88C9-FD5A-40A4-8E73-8FE8581E0D43}" srcOrd="2" destOrd="0" presId="urn:microsoft.com/office/officeart/2005/8/layout/orgChart1"/>
    <dgm:cxn modelId="{25A1F848-2379-43EF-98DE-AF299EA68E81}" type="presParOf" srcId="{23941138-3A06-40FB-B649-77E35481062A}" destId="{55E9C938-48AD-45CC-96D8-A427382C44DC}" srcOrd="4" destOrd="0" presId="urn:microsoft.com/office/officeart/2005/8/layout/orgChart1"/>
    <dgm:cxn modelId="{D0045E8C-AE2B-465D-999F-BD56E7E5468C}" type="presParOf" srcId="{23941138-3A06-40FB-B649-77E35481062A}" destId="{722FA1B3-2002-454F-ACA7-C8144A1B6AEB}" srcOrd="5" destOrd="0" presId="urn:microsoft.com/office/officeart/2005/8/layout/orgChart1"/>
    <dgm:cxn modelId="{0E1FF7E7-F344-4133-8B52-ED329C29AC97}" type="presParOf" srcId="{722FA1B3-2002-454F-ACA7-C8144A1B6AEB}" destId="{737E0304-6554-4547-A32F-4196F6CD5D59}" srcOrd="0" destOrd="0" presId="urn:microsoft.com/office/officeart/2005/8/layout/orgChart1"/>
    <dgm:cxn modelId="{0DD6E6CC-7AB5-4CFA-808B-1B36CC216CE1}" type="presParOf" srcId="{737E0304-6554-4547-A32F-4196F6CD5D59}" destId="{26916291-47F8-4811-A606-2F78897A9628}" srcOrd="0" destOrd="0" presId="urn:microsoft.com/office/officeart/2005/8/layout/orgChart1"/>
    <dgm:cxn modelId="{7747EDD0-0194-4083-95A3-984C12025BBB}" type="presParOf" srcId="{737E0304-6554-4547-A32F-4196F6CD5D59}" destId="{E2054A82-2899-46DD-98D6-B7C1A7C423BA}" srcOrd="1" destOrd="0" presId="urn:microsoft.com/office/officeart/2005/8/layout/orgChart1"/>
    <dgm:cxn modelId="{B845C62F-4E7F-421C-B66A-294B933E02F7}" type="presParOf" srcId="{722FA1B3-2002-454F-ACA7-C8144A1B6AEB}" destId="{1C6D414C-2E54-412B-9B09-E2E6C3C305BF}" srcOrd="1" destOrd="0" presId="urn:microsoft.com/office/officeart/2005/8/layout/orgChart1"/>
    <dgm:cxn modelId="{48AE002F-1443-4873-AE58-93609C5FB13F}" type="presParOf" srcId="{722FA1B3-2002-454F-ACA7-C8144A1B6AEB}" destId="{978CBBA0-FB84-4D9E-8105-EE3C94F8FD8B}" srcOrd="2" destOrd="0" presId="urn:microsoft.com/office/officeart/2005/8/layout/orgChart1"/>
    <dgm:cxn modelId="{1C40FEF7-2055-47C4-AE66-3FB2BD1B3C41}" type="presParOf" srcId="{23941138-3A06-40FB-B649-77E35481062A}" destId="{A3C11DEC-E446-4D6C-ADDB-8F98A796D622}" srcOrd="6" destOrd="0" presId="urn:microsoft.com/office/officeart/2005/8/layout/orgChart1"/>
    <dgm:cxn modelId="{C1CD852C-2CA5-4C83-B97B-E4A11D1F6616}" type="presParOf" srcId="{23941138-3A06-40FB-B649-77E35481062A}" destId="{3D1387D8-284C-4560-9C36-C7B68CCDC4DE}" srcOrd="7" destOrd="0" presId="urn:microsoft.com/office/officeart/2005/8/layout/orgChart1"/>
    <dgm:cxn modelId="{06FDF143-0027-44FE-AD20-477744AD236A}" type="presParOf" srcId="{3D1387D8-284C-4560-9C36-C7B68CCDC4DE}" destId="{EEB8BB14-3649-48D9-ABF7-2B0D47FE63C3}" srcOrd="0" destOrd="0" presId="urn:microsoft.com/office/officeart/2005/8/layout/orgChart1"/>
    <dgm:cxn modelId="{21864E4A-4AE0-4588-B534-7820CD67D1C0}" type="presParOf" srcId="{EEB8BB14-3649-48D9-ABF7-2B0D47FE63C3}" destId="{8D433B5D-D71E-40BC-9BF8-E38FA3263536}" srcOrd="0" destOrd="0" presId="urn:microsoft.com/office/officeart/2005/8/layout/orgChart1"/>
    <dgm:cxn modelId="{EF21DC14-813D-492F-950A-316495809517}" type="presParOf" srcId="{EEB8BB14-3649-48D9-ABF7-2B0D47FE63C3}" destId="{0FACCBD0-328C-4C37-BA12-BCC16DF9276A}" srcOrd="1" destOrd="0" presId="urn:microsoft.com/office/officeart/2005/8/layout/orgChart1"/>
    <dgm:cxn modelId="{117C8036-0451-48CA-9811-39C8DA73E255}" type="presParOf" srcId="{3D1387D8-284C-4560-9C36-C7B68CCDC4DE}" destId="{432EA295-DAA9-4AC3-A297-24C3F58D1D63}" srcOrd="1" destOrd="0" presId="urn:microsoft.com/office/officeart/2005/8/layout/orgChart1"/>
    <dgm:cxn modelId="{4065B5EA-4818-4B03-BB4B-57761E524CCF}" type="presParOf" srcId="{3D1387D8-284C-4560-9C36-C7B68CCDC4DE}" destId="{F5762B06-45C7-49D7-9351-92AD6F7B601F}" srcOrd="2" destOrd="0" presId="urn:microsoft.com/office/officeart/2005/8/layout/orgChart1"/>
    <dgm:cxn modelId="{4C4D5C6F-9F3F-486C-B261-ECC5C6E316BF}" type="presParOf" srcId="{1793B4C0-0B9B-44B5-B31D-D0AB06F83888}" destId="{A7966E00-9CFD-42B2-81FE-F0C47D38BE1D}" srcOrd="6" destOrd="0" presId="urn:microsoft.com/office/officeart/2005/8/layout/orgChart1"/>
    <dgm:cxn modelId="{BA7B48B4-F3B3-4102-8EE8-E8EAA92B0E10}" type="presParOf" srcId="{1793B4C0-0B9B-44B5-B31D-D0AB06F83888}" destId="{367CFE8D-8558-4EE6-AAB3-6EB6D12F1744}" srcOrd="7" destOrd="0" presId="urn:microsoft.com/office/officeart/2005/8/layout/orgChart1"/>
    <dgm:cxn modelId="{B3B9C7C0-ACCA-429E-ADBC-CD28D37CBD1D}" type="presParOf" srcId="{367CFE8D-8558-4EE6-AAB3-6EB6D12F1744}" destId="{0A2EA8C3-0896-4D73-B4C8-0825965D6536}" srcOrd="0" destOrd="0" presId="urn:microsoft.com/office/officeart/2005/8/layout/orgChart1"/>
    <dgm:cxn modelId="{25502205-84D1-4064-9371-92BF8B87CAAB}" type="presParOf" srcId="{0A2EA8C3-0896-4D73-B4C8-0825965D6536}" destId="{AE2309C9-524E-4DF4-9E8C-5392051BA947}" srcOrd="0" destOrd="0" presId="urn:microsoft.com/office/officeart/2005/8/layout/orgChart1"/>
    <dgm:cxn modelId="{F344050D-3BA7-401E-A3B3-F1624C2218D4}" type="presParOf" srcId="{0A2EA8C3-0896-4D73-B4C8-0825965D6536}" destId="{00D5368B-513E-4C12-9DBD-F18D34B4577D}" srcOrd="1" destOrd="0" presId="urn:microsoft.com/office/officeart/2005/8/layout/orgChart1"/>
    <dgm:cxn modelId="{D71B63B6-124A-46D6-81A1-CF876FFACDF6}" type="presParOf" srcId="{367CFE8D-8558-4EE6-AAB3-6EB6D12F1744}" destId="{ED2F57C6-0388-4371-A8F6-0727A0855F20}" srcOrd="1" destOrd="0" presId="urn:microsoft.com/office/officeart/2005/8/layout/orgChart1"/>
    <dgm:cxn modelId="{D19438A7-0234-40E0-B637-EE75C7B17180}" type="presParOf" srcId="{367CFE8D-8558-4EE6-AAB3-6EB6D12F1744}" destId="{C25EF410-61B4-4130-B4C1-CF98C3BF4432}" srcOrd="2" destOrd="0" presId="urn:microsoft.com/office/officeart/2005/8/layout/orgChart1"/>
    <dgm:cxn modelId="{3789EE1A-0B62-4BE1-8BB5-79AC61CEF43E}" type="presParOf" srcId="{C25EF410-61B4-4130-B4C1-CF98C3BF4432}" destId="{B26CD211-71BF-4A11-8B9D-694375782E3D}" srcOrd="0" destOrd="0" presId="urn:microsoft.com/office/officeart/2005/8/layout/orgChart1"/>
    <dgm:cxn modelId="{18FC225F-38E4-4027-915B-F0305F8D7A70}" type="presParOf" srcId="{C25EF410-61B4-4130-B4C1-CF98C3BF4432}" destId="{62668BE1-4EB0-498F-8162-14D5A08D7B96}" srcOrd="1" destOrd="0" presId="urn:microsoft.com/office/officeart/2005/8/layout/orgChart1"/>
    <dgm:cxn modelId="{9D2CBEFC-06C9-48B0-AA94-3F281C473A2F}" type="presParOf" srcId="{62668BE1-4EB0-498F-8162-14D5A08D7B96}" destId="{0837AEF7-367B-412F-926C-F2C9597EA76B}" srcOrd="0" destOrd="0" presId="urn:microsoft.com/office/officeart/2005/8/layout/orgChart1"/>
    <dgm:cxn modelId="{1014BCB4-A099-468A-A95F-97801541E469}" type="presParOf" srcId="{0837AEF7-367B-412F-926C-F2C9597EA76B}" destId="{C2668C66-E9F9-4EE4-A06A-2B0A8216B264}" srcOrd="0" destOrd="0" presId="urn:microsoft.com/office/officeart/2005/8/layout/orgChart1"/>
    <dgm:cxn modelId="{EA4CCD73-A3AC-471E-9EF4-5B7B4E678CE5}" type="presParOf" srcId="{0837AEF7-367B-412F-926C-F2C9597EA76B}" destId="{1C4FD30C-287F-4A9A-8EA7-2B81004D2AA1}" srcOrd="1" destOrd="0" presId="urn:microsoft.com/office/officeart/2005/8/layout/orgChart1"/>
    <dgm:cxn modelId="{D363EC11-B81B-43CB-9198-26B1370EF895}" type="presParOf" srcId="{62668BE1-4EB0-498F-8162-14D5A08D7B96}" destId="{98BFDB5A-2F5B-46B8-89E9-3BBF1B27D7FC}" srcOrd="1" destOrd="0" presId="urn:microsoft.com/office/officeart/2005/8/layout/orgChart1"/>
    <dgm:cxn modelId="{9985A3FE-BB03-42B9-A365-4EFF18353582}" type="presParOf" srcId="{62668BE1-4EB0-498F-8162-14D5A08D7B96}" destId="{3C6300AA-D623-413D-8F9C-B57074D2C76B}" srcOrd="2" destOrd="0" presId="urn:microsoft.com/office/officeart/2005/8/layout/orgChart1"/>
    <dgm:cxn modelId="{D4A615EF-3B7A-4337-9D2A-1CAD86046B34}" type="presParOf" srcId="{C25EF410-61B4-4130-B4C1-CF98C3BF4432}" destId="{11C48612-0D7A-4495-ADA7-FDFC76BD7867}" srcOrd="2" destOrd="0" presId="urn:microsoft.com/office/officeart/2005/8/layout/orgChart1"/>
    <dgm:cxn modelId="{7DA5A947-A4B3-4C1C-83F2-649E4DFEBF3A}" type="presParOf" srcId="{C25EF410-61B4-4130-B4C1-CF98C3BF4432}" destId="{2F590E52-30F8-4797-9B70-81BFC67AE38C}" srcOrd="3" destOrd="0" presId="urn:microsoft.com/office/officeart/2005/8/layout/orgChart1"/>
    <dgm:cxn modelId="{0D0E3B9D-0D7B-4FD9-886D-B7FB34487509}" type="presParOf" srcId="{2F590E52-30F8-4797-9B70-81BFC67AE38C}" destId="{5B2B7902-279D-4E83-B0C7-ADB0E205BCA9}" srcOrd="0" destOrd="0" presId="urn:microsoft.com/office/officeart/2005/8/layout/orgChart1"/>
    <dgm:cxn modelId="{B7B641A0-C4AC-4494-A7CA-054DA86AE995}" type="presParOf" srcId="{5B2B7902-279D-4E83-B0C7-ADB0E205BCA9}" destId="{3D7102B0-9187-4F22-AB25-3C019D2C2208}" srcOrd="0" destOrd="0" presId="urn:microsoft.com/office/officeart/2005/8/layout/orgChart1"/>
    <dgm:cxn modelId="{DB611873-9AAD-449F-9385-12632EDF3860}" type="presParOf" srcId="{5B2B7902-279D-4E83-B0C7-ADB0E205BCA9}" destId="{2DE34160-5DE9-4D85-89CA-A0805B1B7800}" srcOrd="1" destOrd="0" presId="urn:microsoft.com/office/officeart/2005/8/layout/orgChart1"/>
    <dgm:cxn modelId="{BAAC4069-E4D9-4B8D-9625-7741BBBFE2E2}" type="presParOf" srcId="{2F590E52-30F8-4797-9B70-81BFC67AE38C}" destId="{D4BAF09F-C1B1-4EB0-B0E8-484717546E6C}" srcOrd="1" destOrd="0" presId="urn:microsoft.com/office/officeart/2005/8/layout/orgChart1"/>
    <dgm:cxn modelId="{3D3F9AAB-198D-42EB-A4EE-427F5922EFC2}" type="presParOf" srcId="{2F590E52-30F8-4797-9B70-81BFC67AE38C}" destId="{41BB08E6-E505-44DD-8930-51F16EBF1419}" srcOrd="2" destOrd="0" presId="urn:microsoft.com/office/officeart/2005/8/layout/orgChart1"/>
    <dgm:cxn modelId="{FA5A0D86-4E70-4F36-9FD9-A3857A3BDB36}" type="presParOf" srcId="{C25EF410-61B4-4130-B4C1-CF98C3BF4432}" destId="{B84981A5-9E29-42B8-888C-C33DDC6E69CE}" srcOrd="4" destOrd="0" presId="urn:microsoft.com/office/officeart/2005/8/layout/orgChart1"/>
    <dgm:cxn modelId="{DFBBB37B-94B9-40B5-8FC7-8D58445F998F}" type="presParOf" srcId="{C25EF410-61B4-4130-B4C1-CF98C3BF4432}" destId="{DD82E71D-C917-4CF0-9D48-9D9C10040DD4}" srcOrd="5" destOrd="0" presId="urn:microsoft.com/office/officeart/2005/8/layout/orgChart1"/>
    <dgm:cxn modelId="{04051F88-A202-4208-B468-600CD4874AD4}" type="presParOf" srcId="{DD82E71D-C917-4CF0-9D48-9D9C10040DD4}" destId="{BC7CE247-39F4-4D7B-9520-8DFA1F3AAC29}" srcOrd="0" destOrd="0" presId="urn:microsoft.com/office/officeart/2005/8/layout/orgChart1"/>
    <dgm:cxn modelId="{3D9E79A8-E915-49D6-A2D4-8A2E30A844BB}" type="presParOf" srcId="{BC7CE247-39F4-4D7B-9520-8DFA1F3AAC29}" destId="{B5107D28-A560-402E-9DD9-0E210DC14C8A}" srcOrd="0" destOrd="0" presId="urn:microsoft.com/office/officeart/2005/8/layout/orgChart1"/>
    <dgm:cxn modelId="{0EDEADB5-5DB5-4CAD-BD34-74843DE4888F}" type="presParOf" srcId="{BC7CE247-39F4-4D7B-9520-8DFA1F3AAC29}" destId="{33A8893F-D56B-4231-904B-D244E000A6B9}" srcOrd="1" destOrd="0" presId="urn:microsoft.com/office/officeart/2005/8/layout/orgChart1"/>
    <dgm:cxn modelId="{FC032257-25B1-424D-8D22-D7250DC80101}" type="presParOf" srcId="{DD82E71D-C917-4CF0-9D48-9D9C10040DD4}" destId="{48908FC1-5094-4BE2-95D5-6B9FAD330A07}" srcOrd="1" destOrd="0" presId="urn:microsoft.com/office/officeart/2005/8/layout/orgChart1"/>
    <dgm:cxn modelId="{38D12EBB-1712-4DE2-9D6B-489EA406A6DF}" type="presParOf" srcId="{DD82E71D-C917-4CF0-9D48-9D9C10040DD4}" destId="{E0052EF9-BA76-4509-897E-F00EF7CBE196}" srcOrd="2" destOrd="0" presId="urn:microsoft.com/office/officeart/2005/8/layout/orgChart1"/>
    <dgm:cxn modelId="{ADC90095-A6ED-47B1-9BA3-531FE6BFF351}" type="presParOf" srcId="{C25EF410-61B4-4130-B4C1-CF98C3BF4432}" destId="{8318F4FF-5E60-4C46-A97C-8610FFFDE5F8}" srcOrd="6" destOrd="0" presId="urn:microsoft.com/office/officeart/2005/8/layout/orgChart1"/>
    <dgm:cxn modelId="{272A7524-9DF8-4684-8D34-E779F51F5029}" type="presParOf" srcId="{C25EF410-61B4-4130-B4C1-CF98C3BF4432}" destId="{E6619F0B-7C75-430B-8C64-56ABBBFBB3D6}" srcOrd="7" destOrd="0" presId="urn:microsoft.com/office/officeart/2005/8/layout/orgChart1"/>
    <dgm:cxn modelId="{C84F7257-83D3-4AE8-BF32-650B8CC5F673}" type="presParOf" srcId="{E6619F0B-7C75-430B-8C64-56ABBBFBB3D6}" destId="{3E2E64B9-B62E-420B-8D18-CE8955C8BDF2}" srcOrd="0" destOrd="0" presId="urn:microsoft.com/office/officeart/2005/8/layout/orgChart1"/>
    <dgm:cxn modelId="{3BA94306-4169-4720-99E9-F3665BE55EAF}" type="presParOf" srcId="{3E2E64B9-B62E-420B-8D18-CE8955C8BDF2}" destId="{2115B19C-6303-44B9-BF2B-4BD7490823EE}" srcOrd="0" destOrd="0" presId="urn:microsoft.com/office/officeart/2005/8/layout/orgChart1"/>
    <dgm:cxn modelId="{FC3B3878-9405-4F21-8A3B-E5CF8EB9C126}" type="presParOf" srcId="{3E2E64B9-B62E-420B-8D18-CE8955C8BDF2}" destId="{500811AB-954A-4954-8A5B-A9B188B6E482}" srcOrd="1" destOrd="0" presId="urn:microsoft.com/office/officeart/2005/8/layout/orgChart1"/>
    <dgm:cxn modelId="{407AB876-792F-4F0A-B372-133E50A32C60}" type="presParOf" srcId="{E6619F0B-7C75-430B-8C64-56ABBBFBB3D6}" destId="{CADA70BF-4D80-499B-BC24-0CEBFACDCA8E}" srcOrd="1" destOrd="0" presId="urn:microsoft.com/office/officeart/2005/8/layout/orgChart1"/>
    <dgm:cxn modelId="{E743786C-744B-4B8A-8A05-BC5F0EFBF87E}" type="presParOf" srcId="{E6619F0B-7C75-430B-8C64-56ABBBFBB3D6}" destId="{BD7AAF11-46CB-4F6B-8D36-D141E2AAD962}" srcOrd="2" destOrd="0" presId="urn:microsoft.com/office/officeart/2005/8/layout/orgChart1"/>
    <dgm:cxn modelId="{B737EC71-8837-475A-B8FB-C122B95C4579}" type="presParOf" srcId="{1793B4C0-0B9B-44B5-B31D-D0AB06F83888}" destId="{F40FF017-AB9C-4972-AFDD-CA89EC7C0B04}" srcOrd="8" destOrd="0" presId="urn:microsoft.com/office/officeart/2005/8/layout/orgChart1"/>
    <dgm:cxn modelId="{0D1661EE-E562-477C-AE91-DD23DA808270}" type="presParOf" srcId="{1793B4C0-0B9B-44B5-B31D-D0AB06F83888}" destId="{BB5125A8-FA42-464D-AAA7-EFE0C4A46A7E}" srcOrd="9" destOrd="0" presId="urn:microsoft.com/office/officeart/2005/8/layout/orgChart1"/>
    <dgm:cxn modelId="{D23FA096-E807-40FC-8826-60D91114218F}" type="presParOf" srcId="{BB5125A8-FA42-464D-AAA7-EFE0C4A46A7E}" destId="{8DB93356-C491-4E93-865B-937C7445A05A}" srcOrd="0" destOrd="0" presId="urn:microsoft.com/office/officeart/2005/8/layout/orgChart1"/>
    <dgm:cxn modelId="{15D32BE7-7A95-43FA-8392-E5D9FF78837B}" type="presParOf" srcId="{8DB93356-C491-4E93-865B-937C7445A05A}" destId="{7C017F31-9970-408E-8FAF-A16AC6BF5288}" srcOrd="0" destOrd="0" presId="urn:microsoft.com/office/officeart/2005/8/layout/orgChart1"/>
    <dgm:cxn modelId="{BCB261E0-27A4-480B-AE97-85E0C682BE87}" type="presParOf" srcId="{8DB93356-C491-4E93-865B-937C7445A05A}" destId="{2E1BAA59-4F8E-4D8F-BEE2-556EA469AEA2}" srcOrd="1" destOrd="0" presId="urn:microsoft.com/office/officeart/2005/8/layout/orgChart1"/>
    <dgm:cxn modelId="{7ED58CC4-DE4B-48AB-A619-0FFC8939A004}" type="presParOf" srcId="{BB5125A8-FA42-464D-AAA7-EFE0C4A46A7E}" destId="{51D9F88D-91D5-497D-A527-5D16781251A7}" srcOrd="1" destOrd="0" presId="urn:microsoft.com/office/officeart/2005/8/layout/orgChart1"/>
    <dgm:cxn modelId="{9EE71D66-BCEB-4DF1-A96E-4169F5AEC7B0}" type="presParOf" srcId="{BB5125A8-FA42-464D-AAA7-EFE0C4A46A7E}" destId="{C8C97C5C-5652-4526-8434-80B215998B94}" srcOrd="2" destOrd="0" presId="urn:microsoft.com/office/officeart/2005/8/layout/orgChart1"/>
    <dgm:cxn modelId="{18828415-1432-4C6A-98FA-637FD5D8FB05}" type="presParOf" srcId="{C1693247-0D5D-49DB-A0ED-6044893F7BCA}" destId="{1426623D-87EC-436E-8B58-014124E1CF52}" srcOrd="2" destOrd="0" presId="urn:microsoft.com/office/officeart/2005/8/layout/orgChart1"/>
    <dgm:cxn modelId="{1BA4ACE0-49D3-454A-BA9A-446A982B1D25}" type="presParOf" srcId="{1426623D-87EC-436E-8B58-014124E1CF52}" destId="{738131C8-D860-451B-A09F-32F834DB2681}" srcOrd="0" destOrd="0" presId="urn:microsoft.com/office/officeart/2005/8/layout/orgChart1"/>
    <dgm:cxn modelId="{E40CF2D5-18B7-40F6-9759-E84D31E24C34}" type="presParOf" srcId="{1426623D-87EC-436E-8B58-014124E1CF52}" destId="{DA413E49-D739-4763-BD9C-8B3A3E544F47}" srcOrd="1" destOrd="0" presId="urn:microsoft.com/office/officeart/2005/8/layout/orgChart1"/>
    <dgm:cxn modelId="{0B850A31-7BC1-49EE-83DC-34F1BA343BB6}" type="presParOf" srcId="{DA413E49-D739-4763-BD9C-8B3A3E544F47}" destId="{CA165A66-C66B-459A-B67B-F484146B72A6}" srcOrd="0" destOrd="0" presId="urn:microsoft.com/office/officeart/2005/8/layout/orgChart1"/>
    <dgm:cxn modelId="{72578EDC-6AA4-4A66-803B-34A7142FEB44}" type="presParOf" srcId="{CA165A66-C66B-459A-B67B-F484146B72A6}" destId="{A43D4BB9-AD11-443B-9B00-720EA043D3CB}" srcOrd="0" destOrd="0" presId="urn:microsoft.com/office/officeart/2005/8/layout/orgChart1"/>
    <dgm:cxn modelId="{FD44E326-8316-438A-91B7-85F1BF25FE98}" type="presParOf" srcId="{CA165A66-C66B-459A-B67B-F484146B72A6}" destId="{D6CC210D-A102-4013-B90C-A2491A8BA6FC}" srcOrd="1" destOrd="0" presId="urn:microsoft.com/office/officeart/2005/8/layout/orgChart1"/>
    <dgm:cxn modelId="{F73754CF-020C-4B85-8073-428F932C4C80}" type="presParOf" srcId="{DA413E49-D739-4763-BD9C-8B3A3E544F47}" destId="{3F446A1B-5B14-45F7-83AB-63B1750FA151}" srcOrd="1" destOrd="0" presId="urn:microsoft.com/office/officeart/2005/8/layout/orgChart1"/>
    <dgm:cxn modelId="{8E4729F6-4FB5-4668-95B9-459A66986E21}" type="presParOf" srcId="{DA413E49-D739-4763-BD9C-8B3A3E544F47}" destId="{FFB48E47-9A86-4EAE-BE55-46DC18DBE618}" srcOrd="2" destOrd="0" presId="urn:microsoft.com/office/officeart/2005/8/layout/orgChart1"/>
    <dgm:cxn modelId="{385F3DD7-35CA-43AE-9F51-209334F55155}" type="presParOf" srcId="{FFB48E47-9A86-4EAE-BE55-46DC18DBE618}" destId="{8ECE2B2B-6EB2-4B9D-9876-E47B3E3317F5}" srcOrd="0" destOrd="0" presId="urn:microsoft.com/office/officeart/2005/8/layout/orgChart1"/>
    <dgm:cxn modelId="{B9EA2B08-2F76-4BE2-9715-886B1FAA44CD}" type="presParOf" srcId="{FFB48E47-9A86-4EAE-BE55-46DC18DBE618}" destId="{5C96BA9E-DBCD-40CB-8255-F90A7E2F46A4}" srcOrd="1" destOrd="0" presId="urn:microsoft.com/office/officeart/2005/8/layout/orgChart1"/>
    <dgm:cxn modelId="{F339B2F1-0292-48F7-A429-AEEE876C573F}" type="presParOf" srcId="{5C96BA9E-DBCD-40CB-8255-F90A7E2F46A4}" destId="{DFE21BC9-0767-4363-8B30-999971317144}" srcOrd="0" destOrd="0" presId="urn:microsoft.com/office/officeart/2005/8/layout/orgChart1"/>
    <dgm:cxn modelId="{2D793D6D-85A1-4DD0-ADC2-9976FD0E4CBB}" type="presParOf" srcId="{DFE21BC9-0767-4363-8B30-999971317144}" destId="{0835AB59-BCDF-4383-A4DD-0833CD997BDA}" srcOrd="0" destOrd="0" presId="urn:microsoft.com/office/officeart/2005/8/layout/orgChart1"/>
    <dgm:cxn modelId="{F01DDEA7-1429-4E1C-BEDF-09172D2E69EE}" type="presParOf" srcId="{DFE21BC9-0767-4363-8B30-999971317144}" destId="{CF39C9AA-3980-4016-928F-77F1A80FA7A6}" srcOrd="1" destOrd="0" presId="urn:microsoft.com/office/officeart/2005/8/layout/orgChart1"/>
    <dgm:cxn modelId="{CE9F4256-3884-4082-9355-8326A714B42A}" type="presParOf" srcId="{5C96BA9E-DBCD-40CB-8255-F90A7E2F46A4}" destId="{1D9FD1A3-ABD9-4592-9F6D-BBB8EF05F005}" srcOrd="1" destOrd="0" presId="urn:microsoft.com/office/officeart/2005/8/layout/orgChart1"/>
    <dgm:cxn modelId="{66DFBF65-B898-4938-9C48-98BE6AF59B30}" type="presParOf" srcId="{5C96BA9E-DBCD-40CB-8255-F90A7E2F46A4}" destId="{FD867872-9B04-429C-BA16-99E3D91047EB}" srcOrd="2" destOrd="0" presId="urn:microsoft.com/office/officeart/2005/8/layout/orgChart1"/>
    <dgm:cxn modelId="{AB062CC4-4644-46D7-B622-66D0D1C37613}" type="presParOf" srcId="{1426623D-87EC-436E-8B58-014124E1CF52}" destId="{CAFD8E6E-54CC-4998-B7BE-E86551AF71CA}" srcOrd="2" destOrd="0" presId="urn:microsoft.com/office/officeart/2005/8/layout/orgChart1"/>
    <dgm:cxn modelId="{6652899A-0CEE-47DA-B543-BBBBE5685A93}" type="presParOf" srcId="{1426623D-87EC-436E-8B58-014124E1CF52}" destId="{49CC0AD9-76BF-41BB-B515-EB215D134975}" srcOrd="3" destOrd="0" presId="urn:microsoft.com/office/officeart/2005/8/layout/orgChart1"/>
    <dgm:cxn modelId="{65A1340F-6BD2-45A0-8AEF-CC05015E4A38}" type="presParOf" srcId="{49CC0AD9-76BF-41BB-B515-EB215D134975}" destId="{AEA2C109-31C1-49CA-B2C8-3311D67B9629}" srcOrd="0" destOrd="0" presId="urn:microsoft.com/office/officeart/2005/8/layout/orgChart1"/>
    <dgm:cxn modelId="{5BCA368C-0BED-497B-8DEC-7195A8094DF3}" type="presParOf" srcId="{AEA2C109-31C1-49CA-B2C8-3311D67B9629}" destId="{E29E8C2D-7EE8-4035-8047-07E16BBE2EA7}" srcOrd="0" destOrd="0" presId="urn:microsoft.com/office/officeart/2005/8/layout/orgChart1"/>
    <dgm:cxn modelId="{D5F3ADB5-BBBC-49A8-A988-FB4BE463035C}" type="presParOf" srcId="{AEA2C109-31C1-49CA-B2C8-3311D67B9629}" destId="{0C858DC0-04F3-40B9-8C84-17A1ED84CECB}" srcOrd="1" destOrd="0" presId="urn:microsoft.com/office/officeart/2005/8/layout/orgChart1"/>
    <dgm:cxn modelId="{8676445F-1282-4E68-82E3-6D93A431568C}" type="presParOf" srcId="{49CC0AD9-76BF-41BB-B515-EB215D134975}" destId="{51BB72C6-4E5E-4B5D-B001-1D5ACA2C5B0E}" srcOrd="1" destOrd="0" presId="urn:microsoft.com/office/officeart/2005/8/layout/orgChart1"/>
    <dgm:cxn modelId="{D70A84C1-6F9D-49D5-BEAB-B092FF13F37B}" type="presParOf" srcId="{49CC0AD9-76BF-41BB-B515-EB215D134975}" destId="{C8832BF1-5708-4AB1-B730-72C8293F51CC}" srcOrd="2" destOrd="0" presId="urn:microsoft.com/office/officeart/2005/8/layout/orgChart1"/>
    <dgm:cxn modelId="{2A838BAB-1C1E-416D-84C7-FC9F9ADC125E}" type="presParOf" srcId="{2F14B4A5-AE4C-4104-B977-60C655E43380}" destId="{D937E1FC-3D97-47D6-8932-E7EC47B10313}" srcOrd="4" destOrd="0" presId="urn:microsoft.com/office/officeart/2005/8/layout/orgChart1"/>
    <dgm:cxn modelId="{C85E9A96-2AF1-46DB-B633-D83971B60950}" type="presParOf" srcId="{2F14B4A5-AE4C-4104-B977-60C655E43380}" destId="{ADAF9FAB-DBDF-4D93-8811-C522AFB76D41}" srcOrd="5" destOrd="0" presId="urn:microsoft.com/office/officeart/2005/8/layout/orgChart1"/>
    <dgm:cxn modelId="{8E53B7AB-F335-4C78-976C-0A6B01E539EF}" type="presParOf" srcId="{ADAF9FAB-DBDF-4D93-8811-C522AFB76D41}" destId="{7405B741-15E0-424E-8F77-9DB1886FEC9E}" srcOrd="0" destOrd="0" presId="urn:microsoft.com/office/officeart/2005/8/layout/orgChart1"/>
    <dgm:cxn modelId="{AB96B5A1-2C6D-4CC0-9D09-6DE6B4075B17}" type="presParOf" srcId="{7405B741-15E0-424E-8F77-9DB1886FEC9E}" destId="{12D8F970-A0C3-46B2-A07C-863820E9044D}" srcOrd="0" destOrd="0" presId="urn:microsoft.com/office/officeart/2005/8/layout/orgChart1"/>
    <dgm:cxn modelId="{21F312F4-77A7-4BF7-B438-7B0B2E525709}" type="presParOf" srcId="{7405B741-15E0-424E-8F77-9DB1886FEC9E}" destId="{6476F100-73AC-495E-AD93-A5BB07DBA97B}" srcOrd="1" destOrd="0" presId="urn:microsoft.com/office/officeart/2005/8/layout/orgChart1"/>
    <dgm:cxn modelId="{2113CFB6-D906-45AB-8AA2-77D98AB1DAD4}" type="presParOf" srcId="{ADAF9FAB-DBDF-4D93-8811-C522AFB76D41}" destId="{6B995BF6-D31B-4B93-BC22-894F9AA5C020}" srcOrd="1" destOrd="0" presId="urn:microsoft.com/office/officeart/2005/8/layout/orgChart1"/>
    <dgm:cxn modelId="{B9C90F6F-0CF1-4F5C-A2AD-A92B5AFD607D}" type="presParOf" srcId="{ADAF9FAB-DBDF-4D93-8811-C522AFB76D41}" destId="{855F22DE-693A-4C07-9BC9-161140B02D9A}" srcOrd="2" destOrd="0" presId="urn:microsoft.com/office/officeart/2005/8/layout/orgChart1"/>
    <dgm:cxn modelId="{73A2A77A-47DC-4597-8750-427F8D0D5109}" type="presParOf" srcId="{2F14B4A5-AE4C-4104-B977-60C655E43380}" destId="{0762EDE8-69B9-4A1E-8BF8-AB42F272A19D}" srcOrd="6" destOrd="0" presId="urn:microsoft.com/office/officeart/2005/8/layout/orgChart1"/>
    <dgm:cxn modelId="{B22F486C-299D-4DA3-830F-23FEA1AC0258}" type="presParOf" srcId="{2F14B4A5-AE4C-4104-B977-60C655E43380}" destId="{75273CE2-5B65-467C-B7D4-219DDFCC1152}" srcOrd="7" destOrd="0" presId="urn:microsoft.com/office/officeart/2005/8/layout/orgChart1"/>
    <dgm:cxn modelId="{1FB4F2DC-3F9D-48C6-8DFF-315067EEF0E7}" type="presParOf" srcId="{75273CE2-5B65-467C-B7D4-219DDFCC1152}" destId="{3F11F231-0EB9-49C0-8E5A-700463458416}" srcOrd="0" destOrd="0" presId="urn:microsoft.com/office/officeart/2005/8/layout/orgChart1"/>
    <dgm:cxn modelId="{FF42058C-E233-4EEE-A081-41B28D801FCF}" type="presParOf" srcId="{3F11F231-0EB9-49C0-8E5A-700463458416}" destId="{70825367-9985-4DEB-8BB1-1A54DC75525B}" srcOrd="0" destOrd="0" presId="urn:microsoft.com/office/officeart/2005/8/layout/orgChart1"/>
    <dgm:cxn modelId="{35661C37-6D91-4018-AEEF-3D4E37FD1596}" type="presParOf" srcId="{3F11F231-0EB9-49C0-8E5A-700463458416}" destId="{C64B778F-75B3-4CF2-8FD8-0EAF4C9BFF1E}" srcOrd="1" destOrd="0" presId="urn:microsoft.com/office/officeart/2005/8/layout/orgChart1"/>
    <dgm:cxn modelId="{43580338-BE31-4A7D-A1F2-1B230E614C32}" type="presParOf" srcId="{75273CE2-5B65-467C-B7D4-219DDFCC1152}" destId="{ABD77A3C-FAC8-4DFD-9195-28DC029EDED6}" srcOrd="1" destOrd="0" presId="urn:microsoft.com/office/officeart/2005/8/layout/orgChart1"/>
    <dgm:cxn modelId="{A51C18E3-B853-4738-8862-16B9ED83F2A2}" type="presParOf" srcId="{ABD77A3C-FAC8-4DFD-9195-28DC029EDED6}" destId="{A8F07EDF-F3D7-48EB-AE2B-42057A150160}" srcOrd="0" destOrd="0" presId="urn:microsoft.com/office/officeart/2005/8/layout/orgChart1"/>
    <dgm:cxn modelId="{C67DA42E-6932-495E-9BC2-BC8F25FFFE47}" type="presParOf" srcId="{ABD77A3C-FAC8-4DFD-9195-28DC029EDED6}" destId="{A65E675C-D03A-43B8-A847-F02B49425E80}" srcOrd="1" destOrd="0" presId="urn:microsoft.com/office/officeart/2005/8/layout/orgChart1"/>
    <dgm:cxn modelId="{FDF5F933-54A7-4766-B310-59160B21B767}" type="presParOf" srcId="{A65E675C-D03A-43B8-A847-F02B49425E80}" destId="{B969B33B-D13E-489F-AB14-913A2AD41750}" srcOrd="0" destOrd="0" presId="urn:microsoft.com/office/officeart/2005/8/layout/orgChart1"/>
    <dgm:cxn modelId="{37744F51-96D6-4F16-8F17-169C03DBAB78}" type="presParOf" srcId="{B969B33B-D13E-489F-AB14-913A2AD41750}" destId="{1A201066-4C56-4EF0-8560-9EC4130163B3}" srcOrd="0" destOrd="0" presId="urn:microsoft.com/office/officeart/2005/8/layout/orgChart1"/>
    <dgm:cxn modelId="{423E3BDF-BA25-42A2-9328-1F931E4BAB92}" type="presParOf" srcId="{B969B33B-D13E-489F-AB14-913A2AD41750}" destId="{740821B2-DA22-4E85-9AFB-92EE9CBCE71C}" srcOrd="1" destOrd="0" presId="urn:microsoft.com/office/officeart/2005/8/layout/orgChart1"/>
    <dgm:cxn modelId="{A34DCF36-475B-4CD0-9E77-7977B218C110}" type="presParOf" srcId="{A65E675C-D03A-43B8-A847-F02B49425E80}" destId="{A55ECE27-DA91-4CFE-A3C6-ACCA56CA1DA9}" srcOrd="1" destOrd="0" presId="urn:microsoft.com/office/officeart/2005/8/layout/orgChart1"/>
    <dgm:cxn modelId="{30A6C04F-7CB1-4326-B3A5-6EF1FE962EBC}" type="presParOf" srcId="{A65E675C-D03A-43B8-A847-F02B49425E80}" destId="{6E5DDF3E-C45E-4509-9EFF-4ACF4BE90604}" srcOrd="2" destOrd="0" presId="urn:microsoft.com/office/officeart/2005/8/layout/orgChart1"/>
    <dgm:cxn modelId="{87A31248-9227-41E7-BCDA-DBA7B36C8FE4}" type="presParOf" srcId="{6E5DDF3E-C45E-4509-9EFF-4ACF4BE90604}" destId="{C169E247-FCCC-43F0-9468-A76BE171B801}" srcOrd="0" destOrd="0" presId="urn:microsoft.com/office/officeart/2005/8/layout/orgChart1"/>
    <dgm:cxn modelId="{0C627267-DD27-4C48-84DA-362B46D2485C}" type="presParOf" srcId="{6E5DDF3E-C45E-4509-9EFF-4ACF4BE90604}" destId="{B17286E3-D733-4D5E-B941-21DCF1B146D5}" srcOrd="1" destOrd="0" presId="urn:microsoft.com/office/officeart/2005/8/layout/orgChart1"/>
    <dgm:cxn modelId="{3F0E9429-1C19-4E58-BE91-A5724070B7B4}" type="presParOf" srcId="{B17286E3-D733-4D5E-B941-21DCF1B146D5}" destId="{E6810E9D-BDF1-4C08-99B4-A5A92BC47E9C}" srcOrd="0" destOrd="0" presId="urn:microsoft.com/office/officeart/2005/8/layout/orgChart1"/>
    <dgm:cxn modelId="{1564B401-2BAF-4614-A9D9-D83B16275A39}" type="presParOf" srcId="{E6810E9D-BDF1-4C08-99B4-A5A92BC47E9C}" destId="{4341EE20-06E0-43EE-BB91-AA25F1370CEB}" srcOrd="0" destOrd="0" presId="urn:microsoft.com/office/officeart/2005/8/layout/orgChart1"/>
    <dgm:cxn modelId="{C4BFE662-6F11-48C9-9A45-91F7CA46A9A4}" type="presParOf" srcId="{E6810E9D-BDF1-4C08-99B4-A5A92BC47E9C}" destId="{3D4E9F08-2ED3-42F1-9BB6-2028370F3E29}" srcOrd="1" destOrd="0" presId="urn:microsoft.com/office/officeart/2005/8/layout/orgChart1"/>
    <dgm:cxn modelId="{AE72CA0A-1DAB-42D2-913E-EF8DA2560BD9}" type="presParOf" srcId="{B17286E3-D733-4D5E-B941-21DCF1B146D5}" destId="{F308CAC4-DCA2-43CB-BF0D-FA6E610AE38B}" srcOrd="1" destOrd="0" presId="urn:microsoft.com/office/officeart/2005/8/layout/orgChart1"/>
    <dgm:cxn modelId="{9C5A9F56-AF16-4D7A-A9BB-E51C6433AFBD}" type="presParOf" srcId="{B17286E3-D733-4D5E-B941-21DCF1B146D5}" destId="{E91B1C3C-6F0A-430C-AB47-2C0EEBDBDB9F}" srcOrd="2" destOrd="0" presId="urn:microsoft.com/office/officeart/2005/8/layout/orgChart1"/>
    <dgm:cxn modelId="{C3F5DACA-0863-4B8D-A439-F92CA5E351E3}" type="presParOf" srcId="{ABD77A3C-FAC8-4DFD-9195-28DC029EDED6}" destId="{3CBCE885-2051-4EC0-9097-03E380CCAB12}" srcOrd="2" destOrd="0" presId="urn:microsoft.com/office/officeart/2005/8/layout/orgChart1"/>
    <dgm:cxn modelId="{664BF2F5-3D61-4690-A0ED-2C4D21C47990}" type="presParOf" srcId="{ABD77A3C-FAC8-4DFD-9195-28DC029EDED6}" destId="{93FD6BFC-61F9-4626-A749-6AAAEB49D792}" srcOrd="3" destOrd="0" presId="urn:microsoft.com/office/officeart/2005/8/layout/orgChart1"/>
    <dgm:cxn modelId="{6CCF042F-5AD2-4C06-86FF-62FE02014392}" type="presParOf" srcId="{93FD6BFC-61F9-4626-A749-6AAAEB49D792}" destId="{E7A02DB5-C951-4874-8C90-1997105BE455}" srcOrd="0" destOrd="0" presId="urn:microsoft.com/office/officeart/2005/8/layout/orgChart1"/>
    <dgm:cxn modelId="{3BC1CD9B-F767-4CE7-AE78-A31483A9A053}" type="presParOf" srcId="{E7A02DB5-C951-4874-8C90-1997105BE455}" destId="{46810BDE-7314-4AB3-894B-60AD71BDE1DE}" srcOrd="0" destOrd="0" presId="urn:microsoft.com/office/officeart/2005/8/layout/orgChart1"/>
    <dgm:cxn modelId="{11F323AC-63BB-4840-B6BB-15FEDC1214D7}" type="presParOf" srcId="{E7A02DB5-C951-4874-8C90-1997105BE455}" destId="{0B6D0FC7-7ADA-43B5-B48C-342A948B6C06}" srcOrd="1" destOrd="0" presId="urn:microsoft.com/office/officeart/2005/8/layout/orgChart1"/>
    <dgm:cxn modelId="{E9099431-E759-4B11-AE0E-CCD468841F21}" type="presParOf" srcId="{93FD6BFC-61F9-4626-A749-6AAAEB49D792}" destId="{A0058EF3-17D1-4016-BC98-D3AF30E59A18}" srcOrd="1" destOrd="0" presId="urn:microsoft.com/office/officeart/2005/8/layout/orgChart1"/>
    <dgm:cxn modelId="{DB6BABF2-4E83-4BAC-A769-9F43050558A5}" type="presParOf" srcId="{93FD6BFC-61F9-4626-A749-6AAAEB49D792}" destId="{635A67D3-ED98-46D3-850E-9DD431238D7C}" srcOrd="2" destOrd="0" presId="urn:microsoft.com/office/officeart/2005/8/layout/orgChart1"/>
    <dgm:cxn modelId="{D46C3F50-4FFC-4DAE-B7E5-37F6E4CEC896}" type="presParOf" srcId="{635A67D3-ED98-46D3-850E-9DD431238D7C}" destId="{AF45A6A7-1A64-4900-8328-1C8F7586563D}" srcOrd="0" destOrd="0" presId="urn:microsoft.com/office/officeart/2005/8/layout/orgChart1"/>
    <dgm:cxn modelId="{7254F16D-4EBE-4907-995D-647AB224C53F}" type="presParOf" srcId="{635A67D3-ED98-46D3-850E-9DD431238D7C}" destId="{E17ED3AB-BEFB-43EA-B458-D461619848FB}" srcOrd="1" destOrd="0" presId="urn:microsoft.com/office/officeart/2005/8/layout/orgChart1"/>
    <dgm:cxn modelId="{9CB7812E-0401-48BB-915C-BD341FBB63B9}" type="presParOf" srcId="{E17ED3AB-BEFB-43EA-B458-D461619848FB}" destId="{8E039E6A-B259-4C90-9C68-3E3B3377C904}" srcOrd="0" destOrd="0" presId="urn:microsoft.com/office/officeart/2005/8/layout/orgChart1"/>
    <dgm:cxn modelId="{FD17A6C2-1C04-4BFB-BE59-90FF7BC3E8C9}" type="presParOf" srcId="{8E039E6A-B259-4C90-9C68-3E3B3377C904}" destId="{FFED51EC-3FE1-44A4-831E-FA6C383F3D28}" srcOrd="0" destOrd="0" presId="urn:microsoft.com/office/officeart/2005/8/layout/orgChart1"/>
    <dgm:cxn modelId="{66217D13-29F8-4DD8-82B4-B4F30B7EAEEE}" type="presParOf" srcId="{8E039E6A-B259-4C90-9C68-3E3B3377C904}" destId="{276B99DD-B312-483F-97BD-F5FC83389780}" srcOrd="1" destOrd="0" presId="urn:microsoft.com/office/officeart/2005/8/layout/orgChart1"/>
    <dgm:cxn modelId="{E2029A2C-948B-403F-8988-086D9784B077}" type="presParOf" srcId="{E17ED3AB-BEFB-43EA-B458-D461619848FB}" destId="{EA295F18-EC29-4759-9EC7-03F6E18E29C3}" srcOrd="1" destOrd="0" presId="urn:microsoft.com/office/officeart/2005/8/layout/orgChart1"/>
    <dgm:cxn modelId="{46DD19AE-1D3F-4284-B411-9C90228CBB34}" type="presParOf" srcId="{E17ED3AB-BEFB-43EA-B458-D461619848FB}" destId="{57D89B96-DB55-49DE-8F4D-637132484746}" srcOrd="2" destOrd="0" presId="urn:microsoft.com/office/officeart/2005/8/layout/orgChart1"/>
    <dgm:cxn modelId="{FF7195F9-40E6-43DA-AA4C-1BE000C012F9}" type="presParOf" srcId="{75273CE2-5B65-467C-B7D4-219DDFCC1152}" destId="{5AA00D65-3643-4081-BDB9-50058527D9AD}" srcOrd="2" destOrd="0" presId="urn:microsoft.com/office/officeart/2005/8/layout/orgChart1"/>
    <dgm:cxn modelId="{01DAAF65-2E10-4DAC-B480-5BF883D55414}" type="presParOf" srcId="{2F14B4A5-AE4C-4104-B977-60C655E43380}" destId="{9E3E0477-4706-4FCD-BA15-8B2387DEF8CA}" srcOrd="8" destOrd="0" presId="urn:microsoft.com/office/officeart/2005/8/layout/orgChart1"/>
    <dgm:cxn modelId="{666832C4-9761-48C3-AD31-F511C432B4A9}" type="presParOf" srcId="{2F14B4A5-AE4C-4104-B977-60C655E43380}" destId="{B4486F4F-17A4-4165-9EC6-6E66DEE1938D}" srcOrd="9" destOrd="0" presId="urn:microsoft.com/office/officeart/2005/8/layout/orgChart1"/>
    <dgm:cxn modelId="{21DD43F7-AA11-40CD-813E-9F6B4D8290B3}" type="presParOf" srcId="{B4486F4F-17A4-4165-9EC6-6E66DEE1938D}" destId="{4905DCE1-63FE-4C00-B2F7-37FD8EACA632}" srcOrd="0" destOrd="0" presId="urn:microsoft.com/office/officeart/2005/8/layout/orgChart1"/>
    <dgm:cxn modelId="{D8993290-B9A1-4DBB-827F-9AC8EB6074F0}" type="presParOf" srcId="{4905DCE1-63FE-4C00-B2F7-37FD8EACA632}" destId="{15CB0E65-72FC-4443-9ACA-9D7512F87131}" srcOrd="0" destOrd="0" presId="urn:microsoft.com/office/officeart/2005/8/layout/orgChart1"/>
    <dgm:cxn modelId="{9C89654A-3301-4933-8CBF-A1BBA08568C3}" type="presParOf" srcId="{4905DCE1-63FE-4C00-B2F7-37FD8EACA632}" destId="{03108DE4-9A8B-4C7F-9B49-1A004D82DAA3}" srcOrd="1" destOrd="0" presId="urn:microsoft.com/office/officeart/2005/8/layout/orgChart1"/>
    <dgm:cxn modelId="{9DAE4EBD-25A9-403D-B5E4-EAF07C75210D}" type="presParOf" srcId="{B4486F4F-17A4-4165-9EC6-6E66DEE1938D}" destId="{6AC9AAF7-81B9-44CF-9688-0FAF8656D703}" srcOrd="1" destOrd="0" presId="urn:microsoft.com/office/officeart/2005/8/layout/orgChart1"/>
    <dgm:cxn modelId="{C36167BB-ABE2-40D8-837D-692529C80B7F}" type="presParOf" srcId="{6AC9AAF7-81B9-44CF-9688-0FAF8656D703}" destId="{8B56FA87-30E5-4A39-A56E-D67897722E8A}" srcOrd="0" destOrd="0" presId="urn:microsoft.com/office/officeart/2005/8/layout/orgChart1"/>
    <dgm:cxn modelId="{7AD3467E-10CD-4651-BFF0-73E60A281425}" type="presParOf" srcId="{6AC9AAF7-81B9-44CF-9688-0FAF8656D703}" destId="{636B69C5-1015-42E3-9301-F95C93ECCEE1}" srcOrd="1" destOrd="0" presId="urn:microsoft.com/office/officeart/2005/8/layout/orgChart1"/>
    <dgm:cxn modelId="{9AAAC56A-E743-46D1-9AC0-3BE063222F9F}" type="presParOf" srcId="{636B69C5-1015-42E3-9301-F95C93ECCEE1}" destId="{81FB6A23-3A18-4E90-8940-D4E9DF67ED18}" srcOrd="0" destOrd="0" presId="urn:microsoft.com/office/officeart/2005/8/layout/orgChart1"/>
    <dgm:cxn modelId="{44BDA0D0-B3DB-40A3-9E54-4D92DC1948A7}" type="presParOf" srcId="{81FB6A23-3A18-4E90-8940-D4E9DF67ED18}" destId="{A1C7F5EC-0768-42DD-AFEE-E09614239C88}" srcOrd="0" destOrd="0" presId="urn:microsoft.com/office/officeart/2005/8/layout/orgChart1"/>
    <dgm:cxn modelId="{EFA5E889-CA55-423C-87C1-2F0567DA8992}" type="presParOf" srcId="{81FB6A23-3A18-4E90-8940-D4E9DF67ED18}" destId="{DFA167A6-5957-41E2-A4EB-A1988F9DF3B4}" srcOrd="1" destOrd="0" presId="urn:microsoft.com/office/officeart/2005/8/layout/orgChart1"/>
    <dgm:cxn modelId="{69A53CD1-EA85-43D5-A8CB-4975DFC04F9B}" type="presParOf" srcId="{636B69C5-1015-42E3-9301-F95C93ECCEE1}" destId="{44C0B547-A7C9-4C0E-B4CD-ECF45F71380C}" srcOrd="1" destOrd="0" presId="urn:microsoft.com/office/officeart/2005/8/layout/orgChart1"/>
    <dgm:cxn modelId="{92095C83-07F7-4FCF-9868-BED2CEE1E237}" type="presParOf" srcId="{636B69C5-1015-42E3-9301-F95C93ECCEE1}" destId="{DDE0A278-B8A9-4DA8-A78E-0206852DF642}" srcOrd="2" destOrd="0" presId="urn:microsoft.com/office/officeart/2005/8/layout/orgChart1"/>
    <dgm:cxn modelId="{925B9FE5-3582-43F1-8466-A632914B837B}" type="presParOf" srcId="{6AC9AAF7-81B9-44CF-9688-0FAF8656D703}" destId="{A6504D1C-6F81-4FF2-A11C-C558F101798D}" srcOrd="2" destOrd="0" presId="urn:microsoft.com/office/officeart/2005/8/layout/orgChart1"/>
    <dgm:cxn modelId="{77B4EFE7-30F1-4FBA-A7BA-E782E29581B9}" type="presParOf" srcId="{6AC9AAF7-81B9-44CF-9688-0FAF8656D703}" destId="{95F83942-9558-4A03-920E-C9CEB9E48090}" srcOrd="3" destOrd="0" presId="urn:microsoft.com/office/officeart/2005/8/layout/orgChart1"/>
    <dgm:cxn modelId="{8230DE4C-B961-4699-B288-4566B551C2F6}" type="presParOf" srcId="{95F83942-9558-4A03-920E-C9CEB9E48090}" destId="{90500531-824A-4B3A-A20D-447C6AB4E340}" srcOrd="0" destOrd="0" presId="urn:microsoft.com/office/officeart/2005/8/layout/orgChart1"/>
    <dgm:cxn modelId="{E55D8FF6-64D3-49F8-A3AC-AB622C1469E8}" type="presParOf" srcId="{90500531-824A-4B3A-A20D-447C6AB4E340}" destId="{62B3E320-267A-44AA-AB05-D65B5C202F99}" srcOrd="0" destOrd="0" presId="urn:microsoft.com/office/officeart/2005/8/layout/orgChart1"/>
    <dgm:cxn modelId="{3B9F624B-B190-42A6-8CE5-E95A447F0D16}" type="presParOf" srcId="{90500531-824A-4B3A-A20D-447C6AB4E340}" destId="{C8B5CB21-39E8-4CF1-BDE4-540FE35EDA30}" srcOrd="1" destOrd="0" presId="urn:microsoft.com/office/officeart/2005/8/layout/orgChart1"/>
    <dgm:cxn modelId="{ED75CF07-EA61-4E56-A760-EA7E58DF435F}" type="presParOf" srcId="{95F83942-9558-4A03-920E-C9CEB9E48090}" destId="{10561211-34C0-4DBE-8C66-B144F441BAB3}" srcOrd="1" destOrd="0" presId="urn:microsoft.com/office/officeart/2005/8/layout/orgChart1"/>
    <dgm:cxn modelId="{4693A39F-E37B-4614-9439-28B4AE2C209F}" type="presParOf" srcId="{95F83942-9558-4A03-920E-C9CEB9E48090}" destId="{52DCE03E-DE60-4513-BD32-E6CBE215FDE6}" srcOrd="2" destOrd="0" presId="urn:microsoft.com/office/officeart/2005/8/layout/orgChart1"/>
    <dgm:cxn modelId="{98E25FA9-6625-4BD6-A59B-BA0361C2846E}" type="presParOf" srcId="{B4486F4F-17A4-4165-9EC6-6E66DEE1938D}" destId="{6E594143-7574-437B-8CF7-40A6FB75444E}" srcOrd="2" destOrd="0" presId="urn:microsoft.com/office/officeart/2005/8/layout/orgChart1"/>
    <dgm:cxn modelId="{A8A0A646-54F2-456A-B7A3-736BE17881B8}" type="presParOf" srcId="{4B681EC3-9613-4709-A648-4B8ED35B3C15}" destId="{EADC3417-54B9-4909-BEF0-07E07D1B90CD}" srcOrd="2" destOrd="0" presId="urn:microsoft.com/office/officeart/2005/8/layout/orgChart1"/>
    <dgm:cxn modelId="{D4B6A165-7CC2-48B6-9295-01896B88E6DA}" type="presParOf" srcId="{743C00AD-2EAD-4D8E-9842-A0114857ADD4}" destId="{A0F18BBC-8A59-4736-B16B-6DA6780C4E53}" srcOrd="2" destOrd="0" presId="urn:microsoft.com/office/officeart/2005/8/layout/orgChart1"/>
    <dgm:cxn modelId="{92A49EED-FC4F-481E-9292-DD6CE91DC203}" type="presParOf" srcId="{743C00AD-2EAD-4D8E-9842-A0114857ADD4}" destId="{F898DB4F-18A6-40D0-BB56-0062B1B87462}" srcOrd="3" destOrd="0" presId="urn:microsoft.com/office/officeart/2005/8/layout/orgChart1"/>
    <dgm:cxn modelId="{34489D25-F181-44B4-A10C-A30AF7972EE3}" type="presParOf" srcId="{F898DB4F-18A6-40D0-BB56-0062B1B87462}" destId="{2004FB08-7B01-4EC6-B7BA-C0A651CC6F6F}" srcOrd="0" destOrd="0" presId="urn:microsoft.com/office/officeart/2005/8/layout/orgChart1"/>
    <dgm:cxn modelId="{EAF67F70-A21D-417D-A46F-E15169E8A301}" type="presParOf" srcId="{2004FB08-7B01-4EC6-B7BA-C0A651CC6F6F}" destId="{28513F1E-78EE-4988-A30A-C9AE43C0F940}" srcOrd="0" destOrd="0" presId="urn:microsoft.com/office/officeart/2005/8/layout/orgChart1"/>
    <dgm:cxn modelId="{7958A6B1-2D08-477C-8D3E-CBBD34096D1D}" type="presParOf" srcId="{2004FB08-7B01-4EC6-B7BA-C0A651CC6F6F}" destId="{6451807F-CC1B-4A4C-87AC-C220CDE91A26}" srcOrd="1" destOrd="0" presId="urn:microsoft.com/office/officeart/2005/8/layout/orgChart1"/>
    <dgm:cxn modelId="{D5604838-2D97-49C4-AD99-EAD03C21850F}" type="presParOf" srcId="{F898DB4F-18A6-40D0-BB56-0062B1B87462}" destId="{6654FD9E-7AEC-44C9-B97B-B3613147434B}" srcOrd="1" destOrd="0" presId="urn:microsoft.com/office/officeart/2005/8/layout/orgChart1"/>
    <dgm:cxn modelId="{ED12F955-E6D6-4446-81EE-A1054B8975FC}" type="presParOf" srcId="{F898DB4F-18A6-40D0-BB56-0062B1B87462}" destId="{71DD931C-3687-4384-8411-B84098CE70EE}" srcOrd="2" destOrd="0" presId="urn:microsoft.com/office/officeart/2005/8/layout/orgChart1"/>
    <dgm:cxn modelId="{80000C15-07E5-42F9-A928-CA88A1B86D5E}" type="presParOf" srcId="{BB7E580E-F030-490D-B55E-BC669275250E}" destId="{59BA5192-ABB2-4B3D-A14D-F648CD89E468}" srcOrd="2" destOrd="0" presId="urn:microsoft.com/office/officeart/2005/8/layout/orgChart1"/>
    <dgm:cxn modelId="{0F5EF6FC-A8E8-477D-877F-6684D5192ACF}" type="presParOf" srcId="{59BA5192-ABB2-4B3D-A14D-F648CD89E468}" destId="{C95BD5C7-105A-4576-A09F-8EDE9E1D21A5}" srcOrd="0" destOrd="0" presId="urn:microsoft.com/office/officeart/2005/8/layout/orgChart1"/>
    <dgm:cxn modelId="{188B55D6-7CC2-4787-B476-A2A8A3758F64}" type="presParOf" srcId="{59BA5192-ABB2-4B3D-A14D-F648CD89E468}" destId="{2B0596DF-EB9C-44F3-BAC0-C3A77A0675A6}" srcOrd="1" destOrd="0" presId="urn:microsoft.com/office/officeart/2005/8/layout/orgChart1"/>
    <dgm:cxn modelId="{11DAE212-6BA6-4828-8276-92C64DAEF960}" type="presParOf" srcId="{2B0596DF-EB9C-44F3-BAC0-C3A77A0675A6}" destId="{85CADBEA-231A-4EE2-9900-97518858BE88}" srcOrd="0" destOrd="0" presId="urn:microsoft.com/office/officeart/2005/8/layout/orgChart1"/>
    <dgm:cxn modelId="{2E9B30A3-0A70-41E6-8F97-C3B536F0BD71}" type="presParOf" srcId="{85CADBEA-231A-4EE2-9900-97518858BE88}" destId="{EDD4000B-3B3D-48C0-812B-8AC761134375}" srcOrd="0" destOrd="0" presId="urn:microsoft.com/office/officeart/2005/8/layout/orgChart1"/>
    <dgm:cxn modelId="{9478D34F-DB4B-40A0-8C86-FE6A6B29F842}" type="presParOf" srcId="{85CADBEA-231A-4EE2-9900-97518858BE88}" destId="{0AD4A14B-CACC-4BFD-A96B-909C3ABC5BB4}" srcOrd="1" destOrd="0" presId="urn:microsoft.com/office/officeart/2005/8/layout/orgChart1"/>
    <dgm:cxn modelId="{65ED8A5D-29C2-413E-9A3E-FF57632CCB86}" type="presParOf" srcId="{2B0596DF-EB9C-44F3-BAC0-C3A77A0675A6}" destId="{C9321F5F-C786-4299-9715-0C24713D754A}" srcOrd="1" destOrd="0" presId="urn:microsoft.com/office/officeart/2005/8/layout/orgChart1"/>
    <dgm:cxn modelId="{C3276D66-55DF-44D3-AF41-FF7A804C233D}" type="presParOf" srcId="{2B0596DF-EB9C-44F3-BAC0-C3A77A0675A6}" destId="{2AC7D377-E6E1-4D43-8A6D-9B4F5AAD6805}" srcOrd="2" destOrd="0" presId="urn:microsoft.com/office/officeart/2005/8/layout/orgChart1"/>
    <dgm:cxn modelId="{7A3DF5A8-7874-4D14-85D7-1A33703AA255}" type="presParOf" srcId="{59BA5192-ABB2-4B3D-A14D-F648CD89E468}" destId="{411313F8-7E91-4360-97B3-E983CFF2B92B}" srcOrd="2" destOrd="0" presId="urn:microsoft.com/office/officeart/2005/8/layout/orgChart1"/>
    <dgm:cxn modelId="{FDFADDC6-2BFE-4B95-90B1-A97E10411B92}" type="presParOf" srcId="{59BA5192-ABB2-4B3D-A14D-F648CD89E468}" destId="{13E256BE-8ED9-417C-A94E-C0BF00EC634B}" srcOrd="3" destOrd="0" presId="urn:microsoft.com/office/officeart/2005/8/layout/orgChart1"/>
    <dgm:cxn modelId="{946DE5A4-65BF-4C6F-83B7-F3B57CC36C9A}" type="presParOf" srcId="{13E256BE-8ED9-417C-A94E-C0BF00EC634B}" destId="{BE7A8D11-BBC9-4575-8228-48F0C593A7EE}" srcOrd="0" destOrd="0" presId="urn:microsoft.com/office/officeart/2005/8/layout/orgChart1"/>
    <dgm:cxn modelId="{85737DC6-345F-4CAD-8F7A-692A1DD0A7A7}" type="presParOf" srcId="{BE7A8D11-BBC9-4575-8228-48F0C593A7EE}" destId="{A36B8C35-F142-472A-8C30-F3E44BCA361E}" srcOrd="0" destOrd="0" presId="urn:microsoft.com/office/officeart/2005/8/layout/orgChart1"/>
    <dgm:cxn modelId="{09C79F01-65AC-44FC-BED3-8C7D91206DBE}" type="presParOf" srcId="{BE7A8D11-BBC9-4575-8228-48F0C593A7EE}" destId="{3912C643-5D5C-4B4F-BD77-05F16037DB75}" srcOrd="1" destOrd="0" presId="urn:microsoft.com/office/officeart/2005/8/layout/orgChart1"/>
    <dgm:cxn modelId="{63C6ADDD-89EE-45A7-9DE7-4BAD3350973F}" type="presParOf" srcId="{13E256BE-8ED9-417C-A94E-C0BF00EC634B}" destId="{CE0297F5-2EE2-40A5-B1CD-44F58BC63AFE}" srcOrd="1" destOrd="0" presId="urn:microsoft.com/office/officeart/2005/8/layout/orgChart1"/>
    <dgm:cxn modelId="{60C0D5A3-2AE1-4B30-B99D-739ADF5C18A0}" type="presParOf" srcId="{13E256BE-8ED9-417C-A94E-C0BF00EC634B}" destId="{95C95EFA-30B0-4133-9730-B6CD0F4BF96D}" srcOrd="2" destOrd="0" presId="urn:microsoft.com/office/officeart/2005/8/layout/orgChart1"/>
    <dgm:cxn modelId="{87FD24E2-A25C-4383-9AC7-E3638CCD9A16}" type="presParOf" srcId="{05A81CD1-4403-48CA-91D9-4ABA610621DD}" destId="{D67CD2DF-F4D2-4822-9E71-F2809C9DA5D0}" srcOrd="1" destOrd="0" presId="urn:microsoft.com/office/officeart/2005/8/layout/orgChart1"/>
    <dgm:cxn modelId="{4859633A-90D1-4825-AA1C-F59F4427547C}" type="presParOf" srcId="{D67CD2DF-F4D2-4822-9E71-F2809C9DA5D0}" destId="{571A1067-C489-4382-92C2-FB39EAB77A71}" srcOrd="0" destOrd="0" presId="urn:microsoft.com/office/officeart/2005/8/layout/orgChart1"/>
    <dgm:cxn modelId="{3BC27310-DFAC-4542-B196-6F5FF25DF6CE}" type="presParOf" srcId="{571A1067-C489-4382-92C2-FB39EAB77A71}" destId="{AC11E1E9-ABA8-40A0-ABB3-11AFDB845D9A}" srcOrd="0" destOrd="0" presId="urn:microsoft.com/office/officeart/2005/8/layout/orgChart1"/>
    <dgm:cxn modelId="{C214284F-60EF-4B63-A049-B8A98D2C3768}" type="presParOf" srcId="{571A1067-C489-4382-92C2-FB39EAB77A71}" destId="{37760B9E-750E-43E6-A79C-F01F5CC4169B}" srcOrd="1" destOrd="0" presId="urn:microsoft.com/office/officeart/2005/8/layout/orgChart1"/>
    <dgm:cxn modelId="{0458706C-4D47-4673-AABF-972D48E966E8}" type="presParOf" srcId="{D67CD2DF-F4D2-4822-9E71-F2809C9DA5D0}" destId="{AD60EBB1-6C98-411D-A82A-D50593F4A814}" srcOrd="1" destOrd="0" presId="urn:microsoft.com/office/officeart/2005/8/layout/orgChart1"/>
    <dgm:cxn modelId="{AB94BC55-B565-4D94-902B-CAE5B1DCABBC}" type="presParOf" srcId="{D67CD2DF-F4D2-4822-9E71-F2809C9DA5D0}" destId="{FDC35A66-627F-4C5F-BB99-E0B4EFDF69AA}" srcOrd="2" destOrd="0" presId="urn:microsoft.com/office/officeart/2005/8/layout/orgChart1"/>
    <dgm:cxn modelId="{52FBF77A-0575-4827-A11C-7241CC15F6F0}" type="presParOf" srcId="{05A81CD1-4403-48CA-91D9-4ABA610621DD}" destId="{BF8A29A4-04EA-4C89-B474-B3BA8CFB79B1}" srcOrd="2" destOrd="0" presId="urn:microsoft.com/office/officeart/2005/8/layout/orgChart1"/>
    <dgm:cxn modelId="{FC55285D-E673-4189-9194-64A2AAE06269}" type="presParOf" srcId="{BF8A29A4-04EA-4C89-B474-B3BA8CFB79B1}" destId="{5BADA153-BDE9-4BCB-9F73-14C566406036}" srcOrd="0" destOrd="0" presId="urn:microsoft.com/office/officeart/2005/8/layout/orgChart1"/>
    <dgm:cxn modelId="{A7D7AB49-D271-441E-905B-A05D26BEE72F}" type="presParOf" srcId="{5BADA153-BDE9-4BCB-9F73-14C566406036}" destId="{08956170-822A-4E05-A0EF-B4D3C94DD7F3}" srcOrd="0" destOrd="0" presId="urn:microsoft.com/office/officeart/2005/8/layout/orgChart1"/>
    <dgm:cxn modelId="{265C2E1C-35E1-4C09-BBAB-0F0F67DA1BFA}" type="presParOf" srcId="{5BADA153-BDE9-4BCB-9F73-14C566406036}" destId="{C1D53F42-27AD-4C99-AB5A-D60E6BC93549}" srcOrd="1" destOrd="0" presId="urn:microsoft.com/office/officeart/2005/8/layout/orgChart1"/>
    <dgm:cxn modelId="{78555A19-AB29-408F-BA51-DEF2977328AD}" type="presParOf" srcId="{BF8A29A4-04EA-4C89-B474-B3BA8CFB79B1}" destId="{4C5410AE-5695-4F51-9B6C-CE3B3BDBB9A9}" srcOrd="1" destOrd="0" presId="urn:microsoft.com/office/officeart/2005/8/layout/orgChart1"/>
    <dgm:cxn modelId="{FFB37662-3DCC-41CD-B882-8B57818D1AF9}" type="presParOf" srcId="{BF8A29A4-04EA-4C89-B474-B3BA8CFB79B1}" destId="{9187086C-1432-4493-821E-B4D0F9750A0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D5AE20E-1A5F-4C67-AAF9-3DB06AB7CC3F}"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BCD69EE-AE78-4FA7-BB89-E1DCEC1200ED}">
      <dgm:prSet/>
      <dgm:spPr/>
      <dgm:t>
        <a:bodyPr/>
        <a:lstStyle/>
        <a:p>
          <a:r>
            <a:rPr lang="en-US"/>
            <a:t>Regional communication and planning</a:t>
          </a:r>
        </a:p>
      </dgm:t>
    </dgm:pt>
    <dgm:pt modelId="{8C94A115-92CE-427E-9D67-608A3FB90FDE}" type="parTrans" cxnId="{8E5538F0-3462-4F02-B625-E863E74E4FB3}">
      <dgm:prSet/>
      <dgm:spPr/>
      <dgm:t>
        <a:bodyPr/>
        <a:lstStyle/>
        <a:p>
          <a:endParaRPr lang="en-US"/>
        </a:p>
      </dgm:t>
    </dgm:pt>
    <dgm:pt modelId="{41722462-D1D5-4DE3-B9B1-BD9F18248070}" type="sibTrans" cxnId="{8E5538F0-3462-4F02-B625-E863E74E4FB3}">
      <dgm:prSet/>
      <dgm:spPr/>
      <dgm:t>
        <a:bodyPr/>
        <a:lstStyle/>
        <a:p>
          <a:endParaRPr lang="en-US"/>
        </a:p>
      </dgm:t>
    </dgm:pt>
    <dgm:pt modelId="{09938BD0-77B9-41F0-8A4B-0D1A02926DB6}">
      <dgm:prSet/>
      <dgm:spPr/>
      <dgm:t>
        <a:bodyPr/>
        <a:lstStyle/>
        <a:p>
          <a:r>
            <a:rPr lang="en-US"/>
            <a:t>Funding streams in real time</a:t>
          </a:r>
        </a:p>
      </dgm:t>
    </dgm:pt>
    <dgm:pt modelId="{A222EE72-24B4-4EC4-B259-FD4576504FCE}" type="parTrans" cxnId="{1BBBF99B-FB56-41D8-9608-CD4554C48CEE}">
      <dgm:prSet/>
      <dgm:spPr/>
      <dgm:t>
        <a:bodyPr/>
        <a:lstStyle/>
        <a:p>
          <a:endParaRPr lang="en-US"/>
        </a:p>
      </dgm:t>
    </dgm:pt>
    <dgm:pt modelId="{2EEC81EF-9810-425F-A787-00590741CEBF}" type="sibTrans" cxnId="{1BBBF99B-FB56-41D8-9608-CD4554C48CEE}">
      <dgm:prSet/>
      <dgm:spPr/>
      <dgm:t>
        <a:bodyPr/>
        <a:lstStyle/>
        <a:p>
          <a:endParaRPr lang="en-US"/>
        </a:p>
      </dgm:t>
    </dgm:pt>
    <dgm:pt modelId="{66B1F3FA-0907-4E35-9C98-1140EABA8751}">
      <dgm:prSet/>
      <dgm:spPr/>
      <dgm:t>
        <a:bodyPr/>
        <a:lstStyle/>
        <a:p>
          <a:r>
            <a:rPr lang="en-US"/>
            <a:t>Data sharing federal, state, county, local</a:t>
          </a:r>
        </a:p>
      </dgm:t>
    </dgm:pt>
    <dgm:pt modelId="{B3C66F3C-48F9-4003-A477-80D5D2DAD9DD}" type="parTrans" cxnId="{E85B0DC2-483D-47BA-9892-72465F104482}">
      <dgm:prSet/>
      <dgm:spPr/>
      <dgm:t>
        <a:bodyPr/>
        <a:lstStyle/>
        <a:p>
          <a:endParaRPr lang="en-US"/>
        </a:p>
      </dgm:t>
    </dgm:pt>
    <dgm:pt modelId="{4ECAEAFA-0BFF-49A2-A39A-406506487F54}" type="sibTrans" cxnId="{E85B0DC2-483D-47BA-9892-72465F104482}">
      <dgm:prSet/>
      <dgm:spPr/>
      <dgm:t>
        <a:bodyPr/>
        <a:lstStyle/>
        <a:p>
          <a:endParaRPr lang="en-US"/>
        </a:p>
      </dgm:t>
    </dgm:pt>
    <dgm:pt modelId="{09ED458F-F80D-4E71-B1BA-E3ED5853ECE3}">
      <dgm:prSet/>
      <dgm:spPr/>
      <dgm:t>
        <a:bodyPr/>
        <a:lstStyle/>
        <a:p>
          <a:r>
            <a:rPr lang="en-US"/>
            <a:t>Common Operating Picture</a:t>
          </a:r>
        </a:p>
      </dgm:t>
    </dgm:pt>
    <dgm:pt modelId="{5CDE67A7-5D4A-4019-AA16-16B1DA5A88EE}" type="parTrans" cxnId="{62901381-D7B1-44D6-A895-09BF897969B8}">
      <dgm:prSet/>
      <dgm:spPr/>
      <dgm:t>
        <a:bodyPr/>
        <a:lstStyle/>
        <a:p>
          <a:endParaRPr lang="en-US"/>
        </a:p>
      </dgm:t>
    </dgm:pt>
    <dgm:pt modelId="{D57D21AE-366E-4218-82C9-6C39EF701F9C}" type="sibTrans" cxnId="{62901381-D7B1-44D6-A895-09BF897969B8}">
      <dgm:prSet/>
      <dgm:spPr/>
      <dgm:t>
        <a:bodyPr/>
        <a:lstStyle/>
        <a:p>
          <a:endParaRPr lang="en-US"/>
        </a:p>
      </dgm:t>
    </dgm:pt>
    <dgm:pt modelId="{969872EF-B737-4E69-91CF-9B5D84E6BAD1}">
      <dgm:prSet/>
      <dgm:spPr/>
      <dgm:t>
        <a:bodyPr/>
        <a:lstStyle/>
        <a:p>
          <a:r>
            <a:rPr lang="en-US"/>
            <a:t>Situation Status Reports</a:t>
          </a:r>
        </a:p>
      </dgm:t>
    </dgm:pt>
    <dgm:pt modelId="{3F144E4B-84B6-4183-B80C-D79C464C3204}" type="parTrans" cxnId="{39C54944-CFDF-404D-834B-81ECEE45D440}">
      <dgm:prSet/>
      <dgm:spPr/>
      <dgm:t>
        <a:bodyPr/>
        <a:lstStyle/>
        <a:p>
          <a:endParaRPr lang="en-US"/>
        </a:p>
      </dgm:t>
    </dgm:pt>
    <dgm:pt modelId="{6B146B8A-460C-4F4F-8746-D23E90A9F4FE}" type="sibTrans" cxnId="{39C54944-CFDF-404D-834B-81ECEE45D440}">
      <dgm:prSet/>
      <dgm:spPr/>
      <dgm:t>
        <a:bodyPr/>
        <a:lstStyle/>
        <a:p>
          <a:endParaRPr lang="en-US"/>
        </a:p>
      </dgm:t>
    </dgm:pt>
    <dgm:pt modelId="{22643221-C40C-4EA5-8C59-356166CA682F}">
      <dgm:prSet/>
      <dgm:spPr/>
      <dgm:t>
        <a:bodyPr/>
        <a:lstStyle/>
        <a:p>
          <a:r>
            <a:rPr lang="en-US"/>
            <a:t>Resource Status Reports</a:t>
          </a:r>
        </a:p>
      </dgm:t>
    </dgm:pt>
    <dgm:pt modelId="{DDD458BC-8600-45C0-80BE-BB4302FE5425}" type="parTrans" cxnId="{870E5CA4-E890-46A0-BC11-D6AE0B339496}">
      <dgm:prSet/>
      <dgm:spPr/>
      <dgm:t>
        <a:bodyPr/>
        <a:lstStyle/>
        <a:p>
          <a:endParaRPr lang="en-US"/>
        </a:p>
      </dgm:t>
    </dgm:pt>
    <dgm:pt modelId="{5B8486F9-B4E3-4398-BACA-9D8E088F45F5}" type="sibTrans" cxnId="{870E5CA4-E890-46A0-BC11-D6AE0B339496}">
      <dgm:prSet/>
      <dgm:spPr/>
      <dgm:t>
        <a:bodyPr/>
        <a:lstStyle/>
        <a:p>
          <a:endParaRPr lang="en-US"/>
        </a:p>
      </dgm:t>
    </dgm:pt>
    <dgm:pt modelId="{0E1FF21B-3BDF-4BDF-8AAF-DCEA0830F60C}">
      <dgm:prSet/>
      <dgm:spPr/>
      <dgm:t>
        <a:bodyPr/>
        <a:lstStyle/>
        <a:p>
          <a:r>
            <a:rPr lang="en-US"/>
            <a:t>Proper risk assessments</a:t>
          </a:r>
        </a:p>
      </dgm:t>
    </dgm:pt>
    <dgm:pt modelId="{C05A36CC-B552-42E4-AF68-10797F21A613}" type="parTrans" cxnId="{8CADAD2D-FB6D-43D2-A792-9723617B7FB0}">
      <dgm:prSet/>
      <dgm:spPr/>
      <dgm:t>
        <a:bodyPr/>
        <a:lstStyle/>
        <a:p>
          <a:endParaRPr lang="en-US"/>
        </a:p>
      </dgm:t>
    </dgm:pt>
    <dgm:pt modelId="{AE6E8303-D1E9-4E66-AD32-7EE3A8AB65BD}" type="sibTrans" cxnId="{8CADAD2D-FB6D-43D2-A792-9723617B7FB0}">
      <dgm:prSet/>
      <dgm:spPr/>
      <dgm:t>
        <a:bodyPr/>
        <a:lstStyle/>
        <a:p>
          <a:endParaRPr lang="en-US"/>
        </a:p>
      </dgm:t>
    </dgm:pt>
    <dgm:pt modelId="{74CFA790-7F5E-4A8C-B084-07996ADA2181}">
      <dgm:prSet/>
      <dgm:spPr/>
      <dgm:t>
        <a:bodyPr/>
        <a:lstStyle/>
        <a:p>
          <a:r>
            <a:rPr lang="en-US"/>
            <a:t>Timely venue maintenance </a:t>
          </a:r>
        </a:p>
      </dgm:t>
    </dgm:pt>
    <dgm:pt modelId="{DDB1046E-17E1-4328-8A61-474AFD4DB3D7}" type="parTrans" cxnId="{3A0FB127-AA99-4182-8486-4431A92A34BD}">
      <dgm:prSet/>
      <dgm:spPr/>
      <dgm:t>
        <a:bodyPr/>
        <a:lstStyle/>
        <a:p>
          <a:endParaRPr lang="en-US"/>
        </a:p>
      </dgm:t>
    </dgm:pt>
    <dgm:pt modelId="{6BC7328F-AB98-4933-973F-E70E8DEE3754}" type="sibTrans" cxnId="{3A0FB127-AA99-4182-8486-4431A92A34BD}">
      <dgm:prSet/>
      <dgm:spPr/>
      <dgm:t>
        <a:bodyPr/>
        <a:lstStyle/>
        <a:p>
          <a:endParaRPr lang="en-US"/>
        </a:p>
      </dgm:t>
    </dgm:pt>
    <dgm:pt modelId="{7A930CDA-1D5B-43C2-A494-0986E5E18C61}">
      <dgm:prSet/>
      <dgm:spPr/>
      <dgm:t>
        <a:bodyPr/>
        <a:lstStyle/>
        <a:p>
          <a:r>
            <a:rPr lang="en-US" dirty="0"/>
            <a:t>Meetings with site managers AND Clinical Leads</a:t>
          </a:r>
        </a:p>
      </dgm:t>
    </dgm:pt>
    <dgm:pt modelId="{CD259AFD-19C4-456E-BF28-F6F0B49F45E7}" type="parTrans" cxnId="{4E16A9CE-0B14-44A7-BEDE-C6845B60B80F}">
      <dgm:prSet/>
      <dgm:spPr/>
      <dgm:t>
        <a:bodyPr/>
        <a:lstStyle/>
        <a:p>
          <a:endParaRPr lang="en-US"/>
        </a:p>
      </dgm:t>
    </dgm:pt>
    <dgm:pt modelId="{6225B525-BDB6-495B-B2CF-69A4CAF50B3D}" type="sibTrans" cxnId="{4E16A9CE-0B14-44A7-BEDE-C6845B60B80F}">
      <dgm:prSet/>
      <dgm:spPr/>
      <dgm:t>
        <a:bodyPr/>
        <a:lstStyle/>
        <a:p>
          <a:endParaRPr lang="en-US"/>
        </a:p>
      </dgm:t>
    </dgm:pt>
    <dgm:pt modelId="{4A84F201-6306-466E-9BFB-687AD018D6F2}">
      <dgm:prSet/>
      <dgm:spPr/>
      <dgm:t>
        <a:bodyPr/>
        <a:lstStyle/>
        <a:p>
          <a:r>
            <a:rPr lang="en-US" dirty="0"/>
            <a:t>Redundancy</a:t>
          </a:r>
        </a:p>
        <a:p>
          <a:r>
            <a:rPr lang="en-US" dirty="0"/>
            <a:t> “Rule of Three”</a:t>
          </a:r>
        </a:p>
      </dgm:t>
    </dgm:pt>
    <dgm:pt modelId="{762FC6F2-9286-4EEB-BE82-1E77B7039278}" type="parTrans" cxnId="{7BAB39C7-1A69-478C-B155-FD8AC00CCA64}">
      <dgm:prSet/>
      <dgm:spPr/>
      <dgm:t>
        <a:bodyPr/>
        <a:lstStyle/>
        <a:p>
          <a:endParaRPr lang="en-US"/>
        </a:p>
      </dgm:t>
    </dgm:pt>
    <dgm:pt modelId="{BAB1C54B-62D1-4471-AB07-1B6A1AEDF674}" type="sibTrans" cxnId="{7BAB39C7-1A69-478C-B155-FD8AC00CCA64}">
      <dgm:prSet/>
      <dgm:spPr/>
      <dgm:t>
        <a:bodyPr/>
        <a:lstStyle/>
        <a:p>
          <a:endParaRPr lang="en-US"/>
        </a:p>
      </dgm:t>
    </dgm:pt>
    <dgm:pt modelId="{3C66B7FF-8C24-4325-AEA5-D89148495A34}" type="pres">
      <dgm:prSet presAssocID="{2D5AE20E-1A5F-4C67-AAF9-3DB06AB7CC3F}" presName="diagram" presStyleCnt="0">
        <dgm:presLayoutVars>
          <dgm:dir/>
          <dgm:resizeHandles val="exact"/>
        </dgm:presLayoutVars>
      </dgm:prSet>
      <dgm:spPr/>
    </dgm:pt>
    <dgm:pt modelId="{55A4AF0A-4773-45C1-BFDB-783802287905}" type="pres">
      <dgm:prSet presAssocID="{2BCD69EE-AE78-4FA7-BB89-E1DCEC1200ED}" presName="node" presStyleLbl="node1" presStyleIdx="0" presStyleCnt="10">
        <dgm:presLayoutVars>
          <dgm:bulletEnabled val="1"/>
        </dgm:presLayoutVars>
      </dgm:prSet>
      <dgm:spPr/>
    </dgm:pt>
    <dgm:pt modelId="{7E091349-D110-4E2E-8AAB-2D45608501FB}" type="pres">
      <dgm:prSet presAssocID="{41722462-D1D5-4DE3-B9B1-BD9F18248070}" presName="sibTrans" presStyleCnt="0"/>
      <dgm:spPr/>
    </dgm:pt>
    <dgm:pt modelId="{12E4818C-A5F4-46E4-A86A-7E09676C6A61}" type="pres">
      <dgm:prSet presAssocID="{09938BD0-77B9-41F0-8A4B-0D1A02926DB6}" presName="node" presStyleLbl="node1" presStyleIdx="1" presStyleCnt="10">
        <dgm:presLayoutVars>
          <dgm:bulletEnabled val="1"/>
        </dgm:presLayoutVars>
      </dgm:prSet>
      <dgm:spPr/>
    </dgm:pt>
    <dgm:pt modelId="{D881929C-C92C-400D-9540-65C4DE384F39}" type="pres">
      <dgm:prSet presAssocID="{2EEC81EF-9810-425F-A787-00590741CEBF}" presName="sibTrans" presStyleCnt="0"/>
      <dgm:spPr/>
    </dgm:pt>
    <dgm:pt modelId="{6884055E-31A5-4145-8AA8-3E650209FFEC}" type="pres">
      <dgm:prSet presAssocID="{66B1F3FA-0907-4E35-9C98-1140EABA8751}" presName="node" presStyleLbl="node1" presStyleIdx="2" presStyleCnt="10">
        <dgm:presLayoutVars>
          <dgm:bulletEnabled val="1"/>
        </dgm:presLayoutVars>
      </dgm:prSet>
      <dgm:spPr/>
    </dgm:pt>
    <dgm:pt modelId="{4C57FD24-FE13-4E19-9D44-AC07D604C79F}" type="pres">
      <dgm:prSet presAssocID="{4ECAEAFA-0BFF-49A2-A39A-406506487F54}" presName="sibTrans" presStyleCnt="0"/>
      <dgm:spPr/>
    </dgm:pt>
    <dgm:pt modelId="{092AAE10-1598-49A0-98CE-0C87B4A44B67}" type="pres">
      <dgm:prSet presAssocID="{09ED458F-F80D-4E71-B1BA-E3ED5853ECE3}" presName="node" presStyleLbl="node1" presStyleIdx="3" presStyleCnt="10">
        <dgm:presLayoutVars>
          <dgm:bulletEnabled val="1"/>
        </dgm:presLayoutVars>
      </dgm:prSet>
      <dgm:spPr/>
    </dgm:pt>
    <dgm:pt modelId="{EB56DAD9-DD71-41EC-A7F9-5938F545F0AE}" type="pres">
      <dgm:prSet presAssocID="{D57D21AE-366E-4218-82C9-6C39EF701F9C}" presName="sibTrans" presStyleCnt="0"/>
      <dgm:spPr/>
    </dgm:pt>
    <dgm:pt modelId="{47E36038-3FBD-473C-8354-F1C40ED3B175}" type="pres">
      <dgm:prSet presAssocID="{969872EF-B737-4E69-91CF-9B5D84E6BAD1}" presName="node" presStyleLbl="node1" presStyleIdx="4" presStyleCnt="10">
        <dgm:presLayoutVars>
          <dgm:bulletEnabled val="1"/>
        </dgm:presLayoutVars>
      </dgm:prSet>
      <dgm:spPr/>
    </dgm:pt>
    <dgm:pt modelId="{5FAC5A13-56BF-482D-A7C9-9FA89EDD87C4}" type="pres">
      <dgm:prSet presAssocID="{6B146B8A-460C-4F4F-8746-D23E90A9F4FE}" presName="sibTrans" presStyleCnt="0"/>
      <dgm:spPr/>
    </dgm:pt>
    <dgm:pt modelId="{15BA814E-B0C7-41D8-9C32-14DBD4A344CE}" type="pres">
      <dgm:prSet presAssocID="{22643221-C40C-4EA5-8C59-356166CA682F}" presName="node" presStyleLbl="node1" presStyleIdx="5" presStyleCnt="10">
        <dgm:presLayoutVars>
          <dgm:bulletEnabled val="1"/>
        </dgm:presLayoutVars>
      </dgm:prSet>
      <dgm:spPr/>
    </dgm:pt>
    <dgm:pt modelId="{834A41D3-B1DE-40C4-9540-5858239E5622}" type="pres">
      <dgm:prSet presAssocID="{5B8486F9-B4E3-4398-BACA-9D8E088F45F5}" presName="sibTrans" presStyleCnt="0"/>
      <dgm:spPr/>
    </dgm:pt>
    <dgm:pt modelId="{D26E808B-6C54-4BB9-9B0B-DAD05DFDAAEF}" type="pres">
      <dgm:prSet presAssocID="{0E1FF21B-3BDF-4BDF-8AAF-DCEA0830F60C}" presName="node" presStyleLbl="node1" presStyleIdx="6" presStyleCnt="10">
        <dgm:presLayoutVars>
          <dgm:bulletEnabled val="1"/>
        </dgm:presLayoutVars>
      </dgm:prSet>
      <dgm:spPr/>
    </dgm:pt>
    <dgm:pt modelId="{885EAB77-C2D9-4E45-A8E0-EAAA8F7296BB}" type="pres">
      <dgm:prSet presAssocID="{AE6E8303-D1E9-4E66-AD32-7EE3A8AB65BD}" presName="sibTrans" presStyleCnt="0"/>
      <dgm:spPr/>
    </dgm:pt>
    <dgm:pt modelId="{7F62ABB2-D7A7-4FCD-B94F-F260007FCF45}" type="pres">
      <dgm:prSet presAssocID="{74CFA790-7F5E-4A8C-B084-07996ADA2181}" presName="node" presStyleLbl="node1" presStyleIdx="7" presStyleCnt="10">
        <dgm:presLayoutVars>
          <dgm:bulletEnabled val="1"/>
        </dgm:presLayoutVars>
      </dgm:prSet>
      <dgm:spPr/>
    </dgm:pt>
    <dgm:pt modelId="{81111F7B-E108-4DB6-8354-979DEFBDAAD6}" type="pres">
      <dgm:prSet presAssocID="{6BC7328F-AB98-4933-973F-E70E8DEE3754}" presName="sibTrans" presStyleCnt="0"/>
      <dgm:spPr/>
    </dgm:pt>
    <dgm:pt modelId="{7F905CDB-827F-4758-990A-B5E39324ABD7}" type="pres">
      <dgm:prSet presAssocID="{7A930CDA-1D5B-43C2-A494-0986E5E18C61}" presName="node" presStyleLbl="node1" presStyleIdx="8" presStyleCnt="10">
        <dgm:presLayoutVars>
          <dgm:bulletEnabled val="1"/>
        </dgm:presLayoutVars>
      </dgm:prSet>
      <dgm:spPr/>
    </dgm:pt>
    <dgm:pt modelId="{1A64C522-AF7B-4DF3-B83B-68672AC867F7}" type="pres">
      <dgm:prSet presAssocID="{6225B525-BDB6-495B-B2CF-69A4CAF50B3D}" presName="sibTrans" presStyleCnt="0"/>
      <dgm:spPr/>
    </dgm:pt>
    <dgm:pt modelId="{8365E958-7EB9-4978-B6EA-E8B4CBEE2BC4}" type="pres">
      <dgm:prSet presAssocID="{4A84F201-6306-466E-9BFB-687AD018D6F2}" presName="node" presStyleLbl="node1" presStyleIdx="9" presStyleCnt="10">
        <dgm:presLayoutVars>
          <dgm:bulletEnabled val="1"/>
        </dgm:presLayoutVars>
      </dgm:prSet>
      <dgm:spPr/>
    </dgm:pt>
  </dgm:ptLst>
  <dgm:cxnLst>
    <dgm:cxn modelId="{3A0FB127-AA99-4182-8486-4431A92A34BD}" srcId="{2D5AE20E-1A5F-4C67-AAF9-3DB06AB7CC3F}" destId="{74CFA790-7F5E-4A8C-B084-07996ADA2181}" srcOrd="7" destOrd="0" parTransId="{DDB1046E-17E1-4328-8A61-474AFD4DB3D7}" sibTransId="{6BC7328F-AB98-4933-973F-E70E8DEE3754}"/>
    <dgm:cxn modelId="{8CADAD2D-FB6D-43D2-A792-9723617B7FB0}" srcId="{2D5AE20E-1A5F-4C67-AAF9-3DB06AB7CC3F}" destId="{0E1FF21B-3BDF-4BDF-8AAF-DCEA0830F60C}" srcOrd="6" destOrd="0" parTransId="{C05A36CC-B552-42E4-AF68-10797F21A613}" sibTransId="{AE6E8303-D1E9-4E66-AD32-7EE3A8AB65BD}"/>
    <dgm:cxn modelId="{6E20FE5B-3DA7-4CE3-876C-F4B127F67D00}" type="presOf" srcId="{22643221-C40C-4EA5-8C59-356166CA682F}" destId="{15BA814E-B0C7-41D8-9C32-14DBD4A344CE}" srcOrd="0" destOrd="0" presId="urn:microsoft.com/office/officeart/2005/8/layout/default"/>
    <dgm:cxn modelId="{F75A5D60-6D26-4E14-861B-1B92B7DB60FF}" type="presOf" srcId="{2D5AE20E-1A5F-4C67-AAF9-3DB06AB7CC3F}" destId="{3C66B7FF-8C24-4325-AEA5-D89148495A34}" srcOrd="0" destOrd="0" presId="urn:microsoft.com/office/officeart/2005/8/layout/default"/>
    <dgm:cxn modelId="{39C54944-CFDF-404D-834B-81ECEE45D440}" srcId="{2D5AE20E-1A5F-4C67-AAF9-3DB06AB7CC3F}" destId="{969872EF-B737-4E69-91CF-9B5D84E6BAD1}" srcOrd="4" destOrd="0" parTransId="{3F144E4B-84B6-4183-B80C-D79C464C3204}" sibTransId="{6B146B8A-460C-4F4F-8746-D23E90A9F4FE}"/>
    <dgm:cxn modelId="{2729BC6D-1842-4D8F-A860-94EC49C6CA58}" type="presOf" srcId="{74CFA790-7F5E-4A8C-B084-07996ADA2181}" destId="{7F62ABB2-D7A7-4FCD-B94F-F260007FCF45}" srcOrd="0" destOrd="0" presId="urn:microsoft.com/office/officeart/2005/8/layout/default"/>
    <dgm:cxn modelId="{323BDC6E-0CB1-4F2B-8885-0C1DDC7F6E41}" type="presOf" srcId="{7A930CDA-1D5B-43C2-A494-0986E5E18C61}" destId="{7F905CDB-827F-4758-990A-B5E39324ABD7}" srcOrd="0" destOrd="0" presId="urn:microsoft.com/office/officeart/2005/8/layout/default"/>
    <dgm:cxn modelId="{B827DB54-AAA3-4E7B-84CB-8121805E539D}" type="presOf" srcId="{66B1F3FA-0907-4E35-9C98-1140EABA8751}" destId="{6884055E-31A5-4145-8AA8-3E650209FFEC}" srcOrd="0" destOrd="0" presId="urn:microsoft.com/office/officeart/2005/8/layout/default"/>
    <dgm:cxn modelId="{CF4BF556-7765-49A1-9ADE-66247F072F87}" type="presOf" srcId="{09938BD0-77B9-41F0-8A4B-0D1A02926DB6}" destId="{12E4818C-A5F4-46E4-A86A-7E09676C6A61}" srcOrd="0" destOrd="0" presId="urn:microsoft.com/office/officeart/2005/8/layout/default"/>
    <dgm:cxn modelId="{27DC1B5A-D8CC-4BB1-ACC2-E4D8FADD42C5}" type="presOf" srcId="{2BCD69EE-AE78-4FA7-BB89-E1DCEC1200ED}" destId="{55A4AF0A-4773-45C1-BFDB-783802287905}" srcOrd="0" destOrd="0" presId="urn:microsoft.com/office/officeart/2005/8/layout/default"/>
    <dgm:cxn modelId="{62901381-D7B1-44D6-A895-09BF897969B8}" srcId="{2D5AE20E-1A5F-4C67-AAF9-3DB06AB7CC3F}" destId="{09ED458F-F80D-4E71-B1BA-E3ED5853ECE3}" srcOrd="3" destOrd="0" parTransId="{5CDE67A7-5D4A-4019-AA16-16B1DA5A88EE}" sibTransId="{D57D21AE-366E-4218-82C9-6C39EF701F9C}"/>
    <dgm:cxn modelId="{3EE61784-9371-4AAD-9E87-9F7516574DB6}" type="presOf" srcId="{4A84F201-6306-466E-9BFB-687AD018D6F2}" destId="{8365E958-7EB9-4978-B6EA-E8B4CBEE2BC4}" srcOrd="0" destOrd="0" presId="urn:microsoft.com/office/officeart/2005/8/layout/default"/>
    <dgm:cxn modelId="{1BBBF99B-FB56-41D8-9608-CD4554C48CEE}" srcId="{2D5AE20E-1A5F-4C67-AAF9-3DB06AB7CC3F}" destId="{09938BD0-77B9-41F0-8A4B-0D1A02926DB6}" srcOrd="1" destOrd="0" parTransId="{A222EE72-24B4-4EC4-B259-FD4576504FCE}" sibTransId="{2EEC81EF-9810-425F-A787-00590741CEBF}"/>
    <dgm:cxn modelId="{870E5CA4-E890-46A0-BC11-D6AE0B339496}" srcId="{2D5AE20E-1A5F-4C67-AAF9-3DB06AB7CC3F}" destId="{22643221-C40C-4EA5-8C59-356166CA682F}" srcOrd="5" destOrd="0" parTransId="{DDD458BC-8600-45C0-80BE-BB4302FE5425}" sibTransId="{5B8486F9-B4E3-4398-BACA-9D8E088F45F5}"/>
    <dgm:cxn modelId="{2FCB21AF-E67E-4D81-BE8F-574FF055C350}" type="presOf" srcId="{09ED458F-F80D-4E71-B1BA-E3ED5853ECE3}" destId="{092AAE10-1598-49A0-98CE-0C87B4A44B67}" srcOrd="0" destOrd="0" presId="urn:microsoft.com/office/officeart/2005/8/layout/default"/>
    <dgm:cxn modelId="{CF4BDCB9-CB08-4499-9497-79898F067042}" type="presOf" srcId="{969872EF-B737-4E69-91CF-9B5D84E6BAD1}" destId="{47E36038-3FBD-473C-8354-F1C40ED3B175}" srcOrd="0" destOrd="0" presId="urn:microsoft.com/office/officeart/2005/8/layout/default"/>
    <dgm:cxn modelId="{6346C3BE-CEBD-4026-81EB-C8889E375E75}" type="presOf" srcId="{0E1FF21B-3BDF-4BDF-8AAF-DCEA0830F60C}" destId="{D26E808B-6C54-4BB9-9B0B-DAD05DFDAAEF}" srcOrd="0" destOrd="0" presId="urn:microsoft.com/office/officeart/2005/8/layout/default"/>
    <dgm:cxn modelId="{E85B0DC2-483D-47BA-9892-72465F104482}" srcId="{2D5AE20E-1A5F-4C67-AAF9-3DB06AB7CC3F}" destId="{66B1F3FA-0907-4E35-9C98-1140EABA8751}" srcOrd="2" destOrd="0" parTransId="{B3C66F3C-48F9-4003-A477-80D5D2DAD9DD}" sibTransId="{4ECAEAFA-0BFF-49A2-A39A-406506487F54}"/>
    <dgm:cxn modelId="{7BAB39C7-1A69-478C-B155-FD8AC00CCA64}" srcId="{2D5AE20E-1A5F-4C67-AAF9-3DB06AB7CC3F}" destId="{4A84F201-6306-466E-9BFB-687AD018D6F2}" srcOrd="9" destOrd="0" parTransId="{762FC6F2-9286-4EEB-BE82-1E77B7039278}" sibTransId="{BAB1C54B-62D1-4471-AB07-1B6A1AEDF674}"/>
    <dgm:cxn modelId="{4E16A9CE-0B14-44A7-BEDE-C6845B60B80F}" srcId="{2D5AE20E-1A5F-4C67-AAF9-3DB06AB7CC3F}" destId="{7A930CDA-1D5B-43C2-A494-0986E5E18C61}" srcOrd="8" destOrd="0" parTransId="{CD259AFD-19C4-456E-BF28-F6F0B49F45E7}" sibTransId="{6225B525-BDB6-495B-B2CF-69A4CAF50B3D}"/>
    <dgm:cxn modelId="{8E5538F0-3462-4F02-B625-E863E74E4FB3}" srcId="{2D5AE20E-1A5F-4C67-AAF9-3DB06AB7CC3F}" destId="{2BCD69EE-AE78-4FA7-BB89-E1DCEC1200ED}" srcOrd="0" destOrd="0" parTransId="{8C94A115-92CE-427E-9D67-608A3FB90FDE}" sibTransId="{41722462-D1D5-4DE3-B9B1-BD9F18248070}"/>
    <dgm:cxn modelId="{E44AB49F-F367-4579-B540-9EA283DD9ACF}" type="presParOf" srcId="{3C66B7FF-8C24-4325-AEA5-D89148495A34}" destId="{55A4AF0A-4773-45C1-BFDB-783802287905}" srcOrd="0" destOrd="0" presId="urn:microsoft.com/office/officeart/2005/8/layout/default"/>
    <dgm:cxn modelId="{33E10BB3-7A43-4CD8-9695-B0E4595D06C8}" type="presParOf" srcId="{3C66B7FF-8C24-4325-AEA5-D89148495A34}" destId="{7E091349-D110-4E2E-8AAB-2D45608501FB}" srcOrd="1" destOrd="0" presId="urn:microsoft.com/office/officeart/2005/8/layout/default"/>
    <dgm:cxn modelId="{78AB0CFD-CB0B-4A97-8F76-A395157985DB}" type="presParOf" srcId="{3C66B7FF-8C24-4325-AEA5-D89148495A34}" destId="{12E4818C-A5F4-46E4-A86A-7E09676C6A61}" srcOrd="2" destOrd="0" presId="urn:microsoft.com/office/officeart/2005/8/layout/default"/>
    <dgm:cxn modelId="{F16FC905-3059-4DC5-B335-362B1377AE1F}" type="presParOf" srcId="{3C66B7FF-8C24-4325-AEA5-D89148495A34}" destId="{D881929C-C92C-400D-9540-65C4DE384F39}" srcOrd="3" destOrd="0" presId="urn:microsoft.com/office/officeart/2005/8/layout/default"/>
    <dgm:cxn modelId="{F700F34E-6C69-4882-BA06-7977819A93F6}" type="presParOf" srcId="{3C66B7FF-8C24-4325-AEA5-D89148495A34}" destId="{6884055E-31A5-4145-8AA8-3E650209FFEC}" srcOrd="4" destOrd="0" presId="urn:microsoft.com/office/officeart/2005/8/layout/default"/>
    <dgm:cxn modelId="{BDDF6AB5-6FCE-4B1D-A579-FD808639EF5E}" type="presParOf" srcId="{3C66B7FF-8C24-4325-AEA5-D89148495A34}" destId="{4C57FD24-FE13-4E19-9D44-AC07D604C79F}" srcOrd="5" destOrd="0" presId="urn:microsoft.com/office/officeart/2005/8/layout/default"/>
    <dgm:cxn modelId="{3921640A-94E8-41A5-B8D0-3C0DE90EA93A}" type="presParOf" srcId="{3C66B7FF-8C24-4325-AEA5-D89148495A34}" destId="{092AAE10-1598-49A0-98CE-0C87B4A44B67}" srcOrd="6" destOrd="0" presId="urn:microsoft.com/office/officeart/2005/8/layout/default"/>
    <dgm:cxn modelId="{9614A3B8-1A2E-451E-B92D-49C12283CDD0}" type="presParOf" srcId="{3C66B7FF-8C24-4325-AEA5-D89148495A34}" destId="{EB56DAD9-DD71-41EC-A7F9-5938F545F0AE}" srcOrd="7" destOrd="0" presId="urn:microsoft.com/office/officeart/2005/8/layout/default"/>
    <dgm:cxn modelId="{E6D0D471-DEA1-4B77-808B-180C35DB49DE}" type="presParOf" srcId="{3C66B7FF-8C24-4325-AEA5-D89148495A34}" destId="{47E36038-3FBD-473C-8354-F1C40ED3B175}" srcOrd="8" destOrd="0" presId="urn:microsoft.com/office/officeart/2005/8/layout/default"/>
    <dgm:cxn modelId="{DFA7CA6F-F1B5-42B7-BACD-1EFA0B190383}" type="presParOf" srcId="{3C66B7FF-8C24-4325-AEA5-D89148495A34}" destId="{5FAC5A13-56BF-482D-A7C9-9FA89EDD87C4}" srcOrd="9" destOrd="0" presId="urn:microsoft.com/office/officeart/2005/8/layout/default"/>
    <dgm:cxn modelId="{B8AA727C-C20F-4A0C-857B-D5E367F9FE1C}" type="presParOf" srcId="{3C66B7FF-8C24-4325-AEA5-D89148495A34}" destId="{15BA814E-B0C7-41D8-9C32-14DBD4A344CE}" srcOrd="10" destOrd="0" presId="urn:microsoft.com/office/officeart/2005/8/layout/default"/>
    <dgm:cxn modelId="{FFB7A94B-2BCA-464F-81DF-9E83410E8700}" type="presParOf" srcId="{3C66B7FF-8C24-4325-AEA5-D89148495A34}" destId="{834A41D3-B1DE-40C4-9540-5858239E5622}" srcOrd="11" destOrd="0" presId="urn:microsoft.com/office/officeart/2005/8/layout/default"/>
    <dgm:cxn modelId="{6663EDEE-F7BD-4605-9433-90B75197E2DF}" type="presParOf" srcId="{3C66B7FF-8C24-4325-AEA5-D89148495A34}" destId="{D26E808B-6C54-4BB9-9B0B-DAD05DFDAAEF}" srcOrd="12" destOrd="0" presId="urn:microsoft.com/office/officeart/2005/8/layout/default"/>
    <dgm:cxn modelId="{06D6A717-0393-4384-BFE0-40E97B06ECB1}" type="presParOf" srcId="{3C66B7FF-8C24-4325-AEA5-D89148495A34}" destId="{885EAB77-C2D9-4E45-A8E0-EAAA8F7296BB}" srcOrd="13" destOrd="0" presId="urn:microsoft.com/office/officeart/2005/8/layout/default"/>
    <dgm:cxn modelId="{7452E950-F179-471C-BC18-3091805ACEFB}" type="presParOf" srcId="{3C66B7FF-8C24-4325-AEA5-D89148495A34}" destId="{7F62ABB2-D7A7-4FCD-B94F-F260007FCF45}" srcOrd="14" destOrd="0" presId="urn:microsoft.com/office/officeart/2005/8/layout/default"/>
    <dgm:cxn modelId="{6B47243D-7499-49A4-8473-AF2ADC7DA058}" type="presParOf" srcId="{3C66B7FF-8C24-4325-AEA5-D89148495A34}" destId="{81111F7B-E108-4DB6-8354-979DEFBDAAD6}" srcOrd="15" destOrd="0" presId="urn:microsoft.com/office/officeart/2005/8/layout/default"/>
    <dgm:cxn modelId="{0B9D6C3B-3FC4-40FC-A895-045B9E570EE1}" type="presParOf" srcId="{3C66B7FF-8C24-4325-AEA5-D89148495A34}" destId="{7F905CDB-827F-4758-990A-B5E39324ABD7}" srcOrd="16" destOrd="0" presId="urn:microsoft.com/office/officeart/2005/8/layout/default"/>
    <dgm:cxn modelId="{74130FE6-3BA0-4DC7-AF00-119856EDEA2D}" type="presParOf" srcId="{3C66B7FF-8C24-4325-AEA5-D89148495A34}" destId="{1A64C522-AF7B-4DF3-B83B-68672AC867F7}" srcOrd="17" destOrd="0" presId="urn:microsoft.com/office/officeart/2005/8/layout/default"/>
    <dgm:cxn modelId="{AC7F3D0B-E827-46AE-901A-515E8B07ED9F}" type="presParOf" srcId="{3C66B7FF-8C24-4325-AEA5-D89148495A34}" destId="{8365E958-7EB9-4978-B6EA-E8B4CBEE2BC4}"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BAD680A-4996-48B0-9F9F-426E3DDD790A}"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C52F4F69-E96B-4672-A3E4-2603C7A1B6EE}">
      <dgm:prSet/>
      <dgm:spPr/>
      <dgm:t>
        <a:bodyPr/>
        <a:lstStyle/>
        <a:p>
          <a:r>
            <a:rPr lang="en-US" dirty="0"/>
            <a:t>Venue owners</a:t>
          </a:r>
        </a:p>
      </dgm:t>
    </dgm:pt>
    <dgm:pt modelId="{EEB293AE-A300-4914-841F-9CBACF66E1CF}" type="parTrans" cxnId="{B5594DB4-B85C-47B2-9E58-C6D2AA8FF27B}">
      <dgm:prSet/>
      <dgm:spPr/>
      <dgm:t>
        <a:bodyPr/>
        <a:lstStyle/>
        <a:p>
          <a:endParaRPr lang="en-US"/>
        </a:p>
      </dgm:t>
    </dgm:pt>
    <dgm:pt modelId="{CBDEC07F-BD7D-40C8-AA02-F28C521C419E}" type="sibTrans" cxnId="{B5594DB4-B85C-47B2-9E58-C6D2AA8FF27B}">
      <dgm:prSet/>
      <dgm:spPr/>
      <dgm:t>
        <a:bodyPr/>
        <a:lstStyle/>
        <a:p>
          <a:endParaRPr lang="en-US"/>
        </a:p>
      </dgm:t>
    </dgm:pt>
    <dgm:pt modelId="{3B8D43D1-DF1C-4830-A8D3-5502F98163D6}">
      <dgm:prSet/>
      <dgm:spPr/>
      <dgm:t>
        <a:bodyPr/>
        <a:lstStyle/>
        <a:p>
          <a:r>
            <a:rPr lang="en-US"/>
            <a:t>Hospital systems</a:t>
          </a:r>
        </a:p>
      </dgm:t>
    </dgm:pt>
    <dgm:pt modelId="{F550E12B-6D74-49E7-9B7F-02AD3C96C8E6}" type="parTrans" cxnId="{C91359AB-3DE9-43B6-A324-1892F29AF94B}">
      <dgm:prSet/>
      <dgm:spPr/>
      <dgm:t>
        <a:bodyPr/>
        <a:lstStyle/>
        <a:p>
          <a:endParaRPr lang="en-US"/>
        </a:p>
      </dgm:t>
    </dgm:pt>
    <dgm:pt modelId="{C87EDD2C-32F8-4B7C-B750-E466603EF7FD}" type="sibTrans" cxnId="{C91359AB-3DE9-43B6-A324-1892F29AF94B}">
      <dgm:prSet/>
      <dgm:spPr/>
      <dgm:t>
        <a:bodyPr/>
        <a:lstStyle/>
        <a:p>
          <a:endParaRPr lang="en-US"/>
        </a:p>
      </dgm:t>
    </dgm:pt>
    <dgm:pt modelId="{E62237A0-0714-4330-81A2-DDE1CF8E7DE6}">
      <dgm:prSet/>
      <dgm:spPr/>
      <dgm:t>
        <a:bodyPr/>
        <a:lstStyle/>
        <a:p>
          <a:r>
            <a:rPr lang="en-US"/>
            <a:t>Nursing Schools</a:t>
          </a:r>
        </a:p>
      </dgm:t>
    </dgm:pt>
    <dgm:pt modelId="{FE25583C-32FE-4C81-B3F0-FAE6FCDF5FE9}" type="parTrans" cxnId="{D262A053-3B38-4749-B1DC-12C625936C10}">
      <dgm:prSet/>
      <dgm:spPr/>
      <dgm:t>
        <a:bodyPr/>
        <a:lstStyle/>
        <a:p>
          <a:endParaRPr lang="en-US"/>
        </a:p>
      </dgm:t>
    </dgm:pt>
    <dgm:pt modelId="{0C925EA5-FACF-4364-9990-EFBEB529F252}" type="sibTrans" cxnId="{D262A053-3B38-4749-B1DC-12C625936C10}">
      <dgm:prSet/>
      <dgm:spPr/>
      <dgm:t>
        <a:bodyPr/>
        <a:lstStyle/>
        <a:p>
          <a:endParaRPr lang="en-US"/>
        </a:p>
      </dgm:t>
    </dgm:pt>
    <dgm:pt modelId="{67A244CF-C222-4156-BD2F-E1657CE4E626}">
      <dgm:prSet/>
      <dgm:spPr/>
      <dgm:t>
        <a:bodyPr/>
        <a:lstStyle/>
        <a:p>
          <a:r>
            <a:rPr lang="en-US" dirty="0"/>
            <a:t>Police &amp; EMS </a:t>
          </a:r>
        </a:p>
      </dgm:t>
    </dgm:pt>
    <dgm:pt modelId="{F04ADDEB-8DF2-485C-8E2C-77AA8BF0AE02}" type="parTrans" cxnId="{958C2F6A-8884-4B52-A653-024218008ADC}">
      <dgm:prSet/>
      <dgm:spPr/>
      <dgm:t>
        <a:bodyPr/>
        <a:lstStyle/>
        <a:p>
          <a:endParaRPr lang="en-US"/>
        </a:p>
      </dgm:t>
    </dgm:pt>
    <dgm:pt modelId="{B40CE7EF-DA97-4C17-8534-103E14C6FA89}" type="sibTrans" cxnId="{958C2F6A-8884-4B52-A653-024218008ADC}">
      <dgm:prSet/>
      <dgm:spPr/>
      <dgm:t>
        <a:bodyPr/>
        <a:lstStyle/>
        <a:p>
          <a:endParaRPr lang="en-US"/>
        </a:p>
      </dgm:t>
    </dgm:pt>
    <dgm:pt modelId="{61E482D8-20C8-4266-8DEB-3F2ABAD14524}">
      <dgm:prSet/>
      <dgm:spPr/>
      <dgm:t>
        <a:bodyPr/>
        <a:lstStyle/>
        <a:p>
          <a:r>
            <a:rPr lang="en-US" dirty="0"/>
            <a:t>Community Groups</a:t>
          </a:r>
        </a:p>
      </dgm:t>
    </dgm:pt>
    <dgm:pt modelId="{FEF316F4-9D95-4819-BA1E-7B0E481FE41C}" type="parTrans" cxnId="{102DA44C-C882-4603-BD47-1E7A985CD033}">
      <dgm:prSet/>
      <dgm:spPr/>
      <dgm:t>
        <a:bodyPr/>
        <a:lstStyle/>
        <a:p>
          <a:endParaRPr lang="en-US"/>
        </a:p>
      </dgm:t>
    </dgm:pt>
    <dgm:pt modelId="{68AD2D97-9A5C-4B21-A684-8852533D1413}" type="sibTrans" cxnId="{102DA44C-C882-4603-BD47-1E7A985CD033}">
      <dgm:prSet/>
      <dgm:spPr/>
      <dgm:t>
        <a:bodyPr/>
        <a:lstStyle/>
        <a:p>
          <a:endParaRPr lang="en-US"/>
        </a:p>
      </dgm:t>
    </dgm:pt>
    <dgm:pt modelId="{89576A77-36BF-475A-9F98-F107CA4CD306}">
      <dgm:prSet/>
      <dgm:spPr/>
      <dgm:t>
        <a:bodyPr/>
        <a:lstStyle/>
        <a:p>
          <a:r>
            <a:rPr lang="en-US"/>
            <a:t>Staffing contractors</a:t>
          </a:r>
        </a:p>
      </dgm:t>
    </dgm:pt>
    <dgm:pt modelId="{C43E9A9D-371E-45AE-8D4B-B403E97B04CD}" type="parTrans" cxnId="{EF6169B3-A1DE-4233-BFCD-C1657CE8F5A6}">
      <dgm:prSet/>
      <dgm:spPr/>
      <dgm:t>
        <a:bodyPr/>
        <a:lstStyle/>
        <a:p>
          <a:endParaRPr lang="en-US"/>
        </a:p>
      </dgm:t>
    </dgm:pt>
    <dgm:pt modelId="{9B6DE25C-DC83-4219-A88A-A7429FD2F273}" type="sibTrans" cxnId="{EF6169B3-A1DE-4233-BFCD-C1657CE8F5A6}">
      <dgm:prSet/>
      <dgm:spPr/>
      <dgm:t>
        <a:bodyPr/>
        <a:lstStyle/>
        <a:p>
          <a:endParaRPr lang="en-US"/>
        </a:p>
      </dgm:t>
    </dgm:pt>
    <dgm:pt modelId="{772C546F-5BEB-446E-81B3-A3C9958D82BF}">
      <dgm:prSet/>
      <dgm:spPr/>
      <dgm:t>
        <a:bodyPr/>
        <a:lstStyle/>
        <a:p>
          <a:r>
            <a:rPr lang="en-US"/>
            <a:t>Aquila</a:t>
          </a:r>
        </a:p>
      </dgm:t>
    </dgm:pt>
    <dgm:pt modelId="{0BE6BFF0-53CE-4B5F-8E61-DEBEE4DC1D2C}" type="parTrans" cxnId="{4D39CF0B-46C9-4392-A2D2-B3FDB422EDDA}">
      <dgm:prSet/>
      <dgm:spPr/>
      <dgm:t>
        <a:bodyPr/>
        <a:lstStyle/>
        <a:p>
          <a:endParaRPr lang="en-US"/>
        </a:p>
      </dgm:t>
    </dgm:pt>
    <dgm:pt modelId="{AF536F0C-8CC9-492C-B012-57B160740700}" type="sibTrans" cxnId="{4D39CF0B-46C9-4392-A2D2-B3FDB422EDDA}">
      <dgm:prSet/>
      <dgm:spPr/>
      <dgm:t>
        <a:bodyPr/>
        <a:lstStyle/>
        <a:p>
          <a:endParaRPr lang="en-US"/>
        </a:p>
      </dgm:t>
    </dgm:pt>
    <dgm:pt modelId="{21289525-5F9A-4591-83E6-9C72E72FD6CC}">
      <dgm:prSet/>
      <dgm:spPr/>
      <dgm:t>
        <a:bodyPr/>
        <a:lstStyle/>
        <a:p>
          <a:r>
            <a:rPr lang="en-US"/>
            <a:t>Harpist</a:t>
          </a:r>
        </a:p>
      </dgm:t>
    </dgm:pt>
    <dgm:pt modelId="{0207018B-73E6-4A4D-9D0F-AF754E6CD914}" type="parTrans" cxnId="{7A66BD75-3D27-4B61-9E3F-7DC4D01215CA}">
      <dgm:prSet/>
      <dgm:spPr/>
      <dgm:t>
        <a:bodyPr/>
        <a:lstStyle/>
        <a:p>
          <a:endParaRPr lang="en-US"/>
        </a:p>
      </dgm:t>
    </dgm:pt>
    <dgm:pt modelId="{D11D2C9F-BD7F-4B2D-975E-385CD6E085CC}" type="sibTrans" cxnId="{7A66BD75-3D27-4B61-9E3F-7DC4D01215CA}">
      <dgm:prSet/>
      <dgm:spPr/>
      <dgm:t>
        <a:bodyPr/>
        <a:lstStyle/>
        <a:p>
          <a:endParaRPr lang="en-US"/>
        </a:p>
      </dgm:t>
    </dgm:pt>
    <dgm:pt modelId="{F1107A2F-D419-4CF4-8D4C-3AA76B4EC613}" type="pres">
      <dgm:prSet presAssocID="{EBAD680A-4996-48B0-9F9F-426E3DDD790A}" presName="diagram" presStyleCnt="0">
        <dgm:presLayoutVars>
          <dgm:dir/>
          <dgm:resizeHandles val="exact"/>
        </dgm:presLayoutVars>
      </dgm:prSet>
      <dgm:spPr/>
    </dgm:pt>
    <dgm:pt modelId="{2CDEB3CB-72A5-484A-BF2B-BB46901343EC}" type="pres">
      <dgm:prSet presAssocID="{C52F4F69-E96B-4672-A3E4-2603C7A1B6EE}" presName="node" presStyleLbl="node1" presStyleIdx="0" presStyleCnt="8">
        <dgm:presLayoutVars>
          <dgm:bulletEnabled val="1"/>
        </dgm:presLayoutVars>
      </dgm:prSet>
      <dgm:spPr/>
    </dgm:pt>
    <dgm:pt modelId="{277963D3-A189-4C2D-9575-731E94AA4EE1}" type="pres">
      <dgm:prSet presAssocID="{CBDEC07F-BD7D-40C8-AA02-F28C521C419E}" presName="sibTrans" presStyleCnt="0"/>
      <dgm:spPr/>
    </dgm:pt>
    <dgm:pt modelId="{6A8A11EF-B37F-4DF4-8EBD-6BBEA26A0A65}" type="pres">
      <dgm:prSet presAssocID="{3B8D43D1-DF1C-4830-A8D3-5502F98163D6}" presName="node" presStyleLbl="node1" presStyleIdx="1" presStyleCnt="8">
        <dgm:presLayoutVars>
          <dgm:bulletEnabled val="1"/>
        </dgm:presLayoutVars>
      </dgm:prSet>
      <dgm:spPr/>
    </dgm:pt>
    <dgm:pt modelId="{F345D91A-E21B-4594-89C1-EDEF6739B84E}" type="pres">
      <dgm:prSet presAssocID="{C87EDD2C-32F8-4B7C-B750-E466603EF7FD}" presName="sibTrans" presStyleCnt="0"/>
      <dgm:spPr/>
    </dgm:pt>
    <dgm:pt modelId="{75183DF7-5DB9-4105-8FCA-4A52395299A4}" type="pres">
      <dgm:prSet presAssocID="{E62237A0-0714-4330-81A2-DDE1CF8E7DE6}" presName="node" presStyleLbl="node1" presStyleIdx="2" presStyleCnt="8">
        <dgm:presLayoutVars>
          <dgm:bulletEnabled val="1"/>
        </dgm:presLayoutVars>
      </dgm:prSet>
      <dgm:spPr/>
    </dgm:pt>
    <dgm:pt modelId="{063F3B50-F812-4884-B8CE-17112D1D7EFE}" type="pres">
      <dgm:prSet presAssocID="{0C925EA5-FACF-4364-9990-EFBEB529F252}" presName="sibTrans" presStyleCnt="0"/>
      <dgm:spPr/>
    </dgm:pt>
    <dgm:pt modelId="{5065FD70-577D-4066-930A-63008B67CF95}" type="pres">
      <dgm:prSet presAssocID="{67A244CF-C222-4156-BD2F-E1657CE4E626}" presName="node" presStyleLbl="node1" presStyleIdx="3" presStyleCnt="8">
        <dgm:presLayoutVars>
          <dgm:bulletEnabled val="1"/>
        </dgm:presLayoutVars>
      </dgm:prSet>
      <dgm:spPr/>
    </dgm:pt>
    <dgm:pt modelId="{F9B7979A-74B2-4BA9-8B83-64109154A561}" type="pres">
      <dgm:prSet presAssocID="{B40CE7EF-DA97-4C17-8534-103E14C6FA89}" presName="sibTrans" presStyleCnt="0"/>
      <dgm:spPr/>
    </dgm:pt>
    <dgm:pt modelId="{5F89ABD3-DB7C-4B98-B585-01CACD65CD1A}" type="pres">
      <dgm:prSet presAssocID="{61E482D8-20C8-4266-8DEB-3F2ABAD14524}" presName="node" presStyleLbl="node1" presStyleIdx="4" presStyleCnt="8">
        <dgm:presLayoutVars>
          <dgm:bulletEnabled val="1"/>
        </dgm:presLayoutVars>
      </dgm:prSet>
      <dgm:spPr/>
    </dgm:pt>
    <dgm:pt modelId="{C9314223-FC4B-4015-908C-641367DDA8B3}" type="pres">
      <dgm:prSet presAssocID="{68AD2D97-9A5C-4B21-A684-8852533D1413}" presName="sibTrans" presStyleCnt="0"/>
      <dgm:spPr/>
    </dgm:pt>
    <dgm:pt modelId="{94540ED0-10EF-4B35-B902-C7DD44EDB274}" type="pres">
      <dgm:prSet presAssocID="{89576A77-36BF-475A-9F98-F107CA4CD306}" presName="node" presStyleLbl="node1" presStyleIdx="5" presStyleCnt="8">
        <dgm:presLayoutVars>
          <dgm:bulletEnabled val="1"/>
        </dgm:presLayoutVars>
      </dgm:prSet>
      <dgm:spPr/>
    </dgm:pt>
    <dgm:pt modelId="{F614CE1A-7A2A-43FE-8A1A-B13CA51AC6BA}" type="pres">
      <dgm:prSet presAssocID="{9B6DE25C-DC83-4219-A88A-A7429FD2F273}" presName="sibTrans" presStyleCnt="0"/>
      <dgm:spPr/>
    </dgm:pt>
    <dgm:pt modelId="{3DDB36D2-EF80-47DC-83B9-7092F0B02BB0}" type="pres">
      <dgm:prSet presAssocID="{772C546F-5BEB-446E-81B3-A3C9958D82BF}" presName="node" presStyleLbl="node1" presStyleIdx="6" presStyleCnt="8">
        <dgm:presLayoutVars>
          <dgm:bulletEnabled val="1"/>
        </dgm:presLayoutVars>
      </dgm:prSet>
      <dgm:spPr/>
    </dgm:pt>
    <dgm:pt modelId="{CEB59354-211C-48F1-84DE-761330FA6AA5}" type="pres">
      <dgm:prSet presAssocID="{AF536F0C-8CC9-492C-B012-57B160740700}" presName="sibTrans" presStyleCnt="0"/>
      <dgm:spPr/>
    </dgm:pt>
    <dgm:pt modelId="{F2A42CB2-A94B-451D-8474-50EA759F8347}" type="pres">
      <dgm:prSet presAssocID="{21289525-5F9A-4591-83E6-9C72E72FD6CC}" presName="node" presStyleLbl="node1" presStyleIdx="7" presStyleCnt="8">
        <dgm:presLayoutVars>
          <dgm:bulletEnabled val="1"/>
        </dgm:presLayoutVars>
      </dgm:prSet>
      <dgm:spPr/>
    </dgm:pt>
  </dgm:ptLst>
  <dgm:cxnLst>
    <dgm:cxn modelId="{4D39CF0B-46C9-4392-A2D2-B3FDB422EDDA}" srcId="{EBAD680A-4996-48B0-9F9F-426E3DDD790A}" destId="{772C546F-5BEB-446E-81B3-A3C9958D82BF}" srcOrd="6" destOrd="0" parTransId="{0BE6BFF0-53CE-4B5F-8E61-DEBEE4DC1D2C}" sibTransId="{AF536F0C-8CC9-492C-B012-57B160740700}"/>
    <dgm:cxn modelId="{31BA0E0E-2697-4FA3-92E6-4E12055E49CE}" type="presOf" srcId="{E62237A0-0714-4330-81A2-DDE1CF8E7DE6}" destId="{75183DF7-5DB9-4105-8FCA-4A52395299A4}" srcOrd="0" destOrd="0" presId="urn:microsoft.com/office/officeart/2005/8/layout/default"/>
    <dgm:cxn modelId="{C369F81E-F0E5-446C-B90C-D866D9EAFF1C}" type="presOf" srcId="{67A244CF-C222-4156-BD2F-E1657CE4E626}" destId="{5065FD70-577D-4066-930A-63008B67CF95}" srcOrd="0" destOrd="0" presId="urn:microsoft.com/office/officeart/2005/8/layout/default"/>
    <dgm:cxn modelId="{2728F23A-3BD9-4B0B-B304-6671594FD5B6}" type="presOf" srcId="{21289525-5F9A-4591-83E6-9C72E72FD6CC}" destId="{F2A42CB2-A94B-451D-8474-50EA759F8347}" srcOrd="0" destOrd="0" presId="urn:microsoft.com/office/officeart/2005/8/layout/default"/>
    <dgm:cxn modelId="{958C2F6A-8884-4B52-A653-024218008ADC}" srcId="{EBAD680A-4996-48B0-9F9F-426E3DDD790A}" destId="{67A244CF-C222-4156-BD2F-E1657CE4E626}" srcOrd="3" destOrd="0" parTransId="{F04ADDEB-8DF2-485C-8E2C-77AA8BF0AE02}" sibTransId="{B40CE7EF-DA97-4C17-8534-103E14C6FA89}"/>
    <dgm:cxn modelId="{102DA44C-C882-4603-BD47-1E7A985CD033}" srcId="{EBAD680A-4996-48B0-9F9F-426E3DDD790A}" destId="{61E482D8-20C8-4266-8DEB-3F2ABAD14524}" srcOrd="4" destOrd="0" parTransId="{FEF316F4-9D95-4819-BA1E-7B0E481FE41C}" sibTransId="{68AD2D97-9A5C-4B21-A684-8852533D1413}"/>
    <dgm:cxn modelId="{D262A053-3B38-4749-B1DC-12C625936C10}" srcId="{EBAD680A-4996-48B0-9F9F-426E3DDD790A}" destId="{E62237A0-0714-4330-81A2-DDE1CF8E7DE6}" srcOrd="2" destOrd="0" parTransId="{FE25583C-32FE-4C81-B3F0-FAE6FCDF5FE9}" sibTransId="{0C925EA5-FACF-4364-9990-EFBEB529F252}"/>
    <dgm:cxn modelId="{DEB6C953-B18D-48D3-AC76-26EEC543C3C1}" type="presOf" srcId="{89576A77-36BF-475A-9F98-F107CA4CD306}" destId="{94540ED0-10EF-4B35-B902-C7DD44EDB274}" srcOrd="0" destOrd="0" presId="urn:microsoft.com/office/officeart/2005/8/layout/default"/>
    <dgm:cxn modelId="{7A66BD75-3D27-4B61-9E3F-7DC4D01215CA}" srcId="{EBAD680A-4996-48B0-9F9F-426E3DDD790A}" destId="{21289525-5F9A-4591-83E6-9C72E72FD6CC}" srcOrd="7" destOrd="0" parTransId="{0207018B-73E6-4A4D-9D0F-AF754E6CD914}" sibTransId="{D11D2C9F-BD7F-4B2D-975E-385CD6E085CC}"/>
    <dgm:cxn modelId="{FCEB328A-6D60-43D9-986F-B7F8A6ECA653}" type="presOf" srcId="{772C546F-5BEB-446E-81B3-A3C9958D82BF}" destId="{3DDB36D2-EF80-47DC-83B9-7092F0B02BB0}" srcOrd="0" destOrd="0" presId="urn:microsoft.com/office/officeart/2005/8/layout/default"/>
    <dgm:cxn modelId="{062722A0-1DD4-4A32-9DC7-347C606A075B}" type="presOf" srcId="{3B8D43D1-DF1C-4830-A8D3-5502F98163D6}" destId="{6A8A11EF-B37F-4DF4-8EBD-6BBEA26A0A65}" srcOrd="0" destOrd="0" presId="urn:microsoft.com/office/officeart/2005/8/layout/default"/>
    <dgm:cxn modelId="{C91359AB-3DE9-43B6-A324-1892F29AF94B}" srcId="{EBAD680A-4996-48B0-9F9F-426E3DDD790A}" destId="{3B8D43D1-DF1C-4830-A8D3-5502F98163D6}" srcOrd="1" destOrd="0" parTransId="{F550E12B-6D74-49E7-9B7F-02AD3C96C8E6}" sibTransId="{C87EDD2C-32F8-4B7C-B750-E466603EF7FD}"/>
    <dgm:cxn modelId="{EF6169B3-A1DE-4233-BFCD-C1657CE8F5A6}" srcId="{EBAD680A-4996-48B0-9F9F-426E3DDD790A}" destId="{89576A77-36BF-475A-9F98-F107CA4CD306}" srcOrd="5" destOrd="0" parTransId="{C43E9A9D-371E-45AE-8D4B-B403E97B04CD}" sibTransId="{9B6DE25C-DC83-4219-A88A-A7429FD2F273}"/>
    <dgm:cxn modelId="{B5594DB4-B85C-47B2-9E58-C6D2AA8FF27B}" srcId="{EBAD680A-4996-48B0-9F9F-426E3DDD790A}" destId="{C52F4F69-E96B-4672-A3E4-2603C7A1B6EE}" srcOrd="0" destOrd="0" parTransId="{EEB293AE-A300-4914-841F-9CBACF66E1CF}" sibTransId="{CBDEC07F-BD7D-40C8-AA02-F28C521C419E}"/>
    <dgm:cxn modelId="{07EA23C6-3534-4E1B-B3A8-D4DE92799414}" type="presOf" srcId="{C52F4F69-E96B-4672-A3E4-2603C7A1B6EE}" destId="{2CDEB3CB-72A5-484A-BF2B-BB46901343EC}" srcOrd="0" destOrd="0" presId="urn:microsoft.com/office/officeart/2005/8/layout/default"/>
    <dgm:cxn modelId="{14C3C1CF-2A6C-45E6-8329-A8554DAED473}" type="presOf" srcId="{EBAD680A-4996-48B0-9F9F-426E3DDD790A}" destId="{F1107A2F-D419-4CF4-8D4C-3AA76B4EC613}" srcOrd="0" destOrd="0" presId="urn:microsoft.com/office/officeart/2005/8/layout/default"/>
    <dgm:cxn modelId="{8B156CE0-6913-476D-A383-2D9E1854481F}" type="presOf" srcId="{61E482D8-20C8-4266-8DEB-3F2ABAD14524}" destId="{5F89ABD3-DB7C-4B98-B585-01CACD65CD1A}" srcOrd="0" destOrd="0" presId="urn:microsoft.com/office/officeart/2005/8/layout/default"/>
    <dgm:cxn modelId="{E6A3DE9E-2098-467E-A2FC-94A0443E76AB}" type="presParOf" srcId="{F1107A2F-D419-4CF4-8D4C-3AA76B4EC613}" destId="{2CDEB3CB-72A5-484A-BF2B-BB46901343EC}" srcOrd="0" destOrd="0" presId="urn:microsoft.com/office/officeart/2005/8/layout/default"/>
    <dgm:cxn modelId="{1DED2ECE-17FE-4313-BB75-784D10BAF502}" type="presParOf" srcId="{F1107A2F-D419-4CF4-8D4C-3AA76B4EC613}" destId="{277963D3-A189-4C2D-9575-731E94AA4EE1}" srcOrd="1" destOrd="0" presId="urn:microsoft.com/office/officeart/2005/8/layout/default"/>
    <dgm:cxn modelId="{5DC0B40F-9AA7-4D20-82DA-50232FCFB520}" type="presParOf" srcId="{F1107A2F-D419-4CF4-8D4C-3AA76B4EC613}" destId="{6A8A11EF-B37F-4DF4-8EBD-6BBEA26A0A65}" srcOrd="2" destOrd="0" presId="urn:microsoft.com/office/officeart/2005/8/layout/default"/>
    <dgm:cxn modelId="{E6AAA5DF-2CCB-42CE-8B40-4D4A6F927CB7}" type="presParOf" srcId="{F1107A2F-D419-4CF4-8D4C-3AA76B4EC613}" destId="{F345D91A-E21B-4594-89C1-EDEF6739B84E}" srcOrd="3" destOrd="0" presId="urn:microsoft.com/office/officeart/2005/8/layout/default"/>
    <dgm:cxn modelId="{D959E41B-F1D0-47A5-9275-93656EFE1463}" type="presParOf" srcId="{F1107A2F-D419-4CF4-8D4C-3AA76B4EC613}" destId="{75183DF7-5DB9-4105-8FCA-4A52395299A4}" srcOrd="4" destOrd="0" presId="urn:microsoft.com/office/officeart/2005/8/layout/default"/>
    <dgm:cxn modelId="{DDD99FD6-95F1-47CA-955A-4C12CF3E42AA}" type="presParOf" srcId="{F1107A2F-D419-4CF4-8D4C-3AA76B4EC613}" destId="{063F3B50-F812-4884-B8CE-17112D1D7EFE}" srcOrd="5" destOrd="0" presId="urn:microsoft.com/office/officeart/2005/8/layout/default"/>
    <dgm:cxn modelId="{14D509DA-0057-40E3-AC91-0052EDFE8DEB}" type="presParOf" srcId="{F1107A2F-D419-4CF4-8D4C-3AA76B4EC613}" destId="{5065FD70-577D-4066-930A-63008B67CF95}" srcOrd="6" destOrd="0" presId="urn:microsoft.com/office/officeart/2005/8/layout/default"/>
    <dgm:cxn modelId="{DA3AF609-3C46-438D-8DEE-67EDE1919AFF}" type="presParOf" srcId="{F1107A2F-D419-4CF4-8D4C-3AA76B4EC613}" destId="{F9B7979A-74B2-4BA9-8B83-64109154A561}" srcOrd="7" destOrd="0" presId="urn:microsoft.com/office/officeart/2005/8/layout/default"/>
    <dgm:cxn modelId="{6E82842D-BE78-4BA1-BFF3-B4368A0C212E}" type="presParOf" srcId="{F1107A2F-D419-4CF4-8D4C-3AA76B4EC613}" destId="{5F89ABD3-DB7C-4B98-B585-01CACD65CD1A}" srcOrd="8" destOrd="0" presId="urn:microsoft.com/office/officeart/2005/8/layout/default"/>
    <dgm:cxn modelId="{36058B32-1C6D-4EB3-BAC3-50418057FDA0}" type="presParOf" srcId="{F1107A2F-D419-4CF4-8D4C-3AA76B4EC613}" destId="{C9314223-FC4B-4015-908C-641367DDA8B3}" srcOrd="9" destOrd="0" presId="urn:microsoft.com/office/officeart/2005/8/layout/default"/>
    <dgm:cxn modelId="{10461E2F-7051-4C7C-9D3D-93B6DDEA8240}" type="presParOf" srcId="{F1107A2F-D419-4CF4-8D4C-3AA76B4EC613}" destId="{94540ED0-10EF-4B35-B902-C7DD44EDB274}" srcOrd="10" destOrd="0" presId="urn:microsoft.com/office/officeart/2005/8/layout/default"/>
    <dgm:cxn modelId="{3FB90194-31E3-41E5-BF42-A5839B35B33F}" type="presParOf" srcId="{F1107A2F-D419-4CF4-8D4C-3AA76B4EC613}" destId="{F614CE1A-7A2A-43FE-8A1A-B13CA51AC6BA}" srcOrd="11" destOrd="0" presId="urn:microsoft.com/office/officeart/2005/8/layout/default"/>
    <dgm:cxn modelId="{D97E2221-8176-48FB-B940-C0BC1C01C211}" type="presParOf" srcId="{F1107A2F-D419-4CF4-8D4C-3AA76B4EC613}" destId="{3DDB36D2-EF80-47DC-83B9-7092F0B02BB0}" srcOrd="12" destOrd="0" presId="urn:microsoft.com/office/officeart/2005/8/layout/default"/>
    <dgm:cxn modelId="{F132FAA1-AAD1-4259-BB02-59CFF70F550B}" type="presParOf" srcId="{F1107A2F-D419-4CF4-8D4C-3AA76B4EC613}" destId="{CEB59354-211C-48F1-84DE-761330FA6AA5}" srcOrd="13" destOrd="0" presId="urn:microsoft.com/office/officeart/2005/8/layout/default"/>
    <dgm:cxn modelId="{D09C2705-638A-4F27-8D54-43DE4A23D85E}" type="presParOf" srcId="{F1107A2F-D419-4CF4-8D4C-3AA76B4EC613}" destId="{F2A42CB2-A94B-451D-8474-50EA759F8347}"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511272-522A-4E38-9537-FCA410905E7F}">
      <dsp:nvSpPr>
        <dsp:cNvPr id="0" name=""/>
        <dsp:cNvSpPr/>
      </dsp:nvSpPr>
      <dsp:spPr>
        <a:xfrm>
          <a:off x="0" y="1866899"/>
          <a:ext cx="10820400" cy="0"/>
        </a:xfrm>
        <a:prstGeom prst="line">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D9DBCD24-E538-4E34-9781-8DED57DD7A88}">
      <dsp:nvSpPr>
        <dsp:cNvPr id="0" name=""/>
        <dsp:cNvSpPr/>
      </dsp:nvSpPr>
      <dsp:spPr>
        <a:xfrm rot="8100000">
          <a:off x="60455" y="430247"/>
          <a:ext cx="274580" cy="274580"/>
        </a:xfrm>
        <a:prstGeom prst="teardrop">
          <a:avLst>
            <a:gd name="adj" fmla="val 115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E48B99-D480-4FF8-925A-C78975126804}">
      <dsp:nvSpPr>
        <dsp:cNvPr id="0" name=""/>
        <dsp:cNvSpPr/>
      </dsp:nvSpPr>
      <dsp:spPr>
        <a:xfrm>
          <a:off x="90958"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A5955C3A-71C6-4606-9DFD-897BCA6638FA}">
      <dsp:nvSpPr>
        <dsp:cNvPr id="0" name=""/>
        <dsp:cNvSpPr/>
      </dsp:nvSpPr>
      <dsp:spPr>
        <a:xfrm>
          <a:off x="391903" y="761694"/>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initial response to COVID 19 begins with 1</a:t>
          </a:r>
          <a:r>
            <a:rPr lang="en-US" sz="1500" kern="1200" baseline="30000" dirty="0"/>
            <a:t>st</a:t>
          </a:r>
          <a:r>
            <a:rPr lang="en-US" sz="1500" kern="1200" dirty="0"/>
            <a:t> Responder PPE distribution, move from 911 Center on 16 March</a:t>
          </a:r>
        </a:p>
      </dsp:txBody>
      <dsp:txXfrm>
        <a:off x="391903" y="761694"/>
        <a:ext cx="2570208" cy="1105204"/>
      </dsp:txXfrm>
    </dsp:sp>
    <dsp:sp modelId="{F14F3CBA-02E7-4555-B51C-1BE15243F8FE}">
      <dsp:nvSpPr>
        <dsp:cNvPr id="0" name=""/>
        <dsp:cNvSpPr/>
      </dsp:nvSpPr>
      <dsp:spPr>
        <a:xfrm>
          <a:off x="391903" y="373379"/>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3 March 2020</a:t>
          </a:r>
        </a:p>
      </dsp:txBody>
      <dsp:txXfrm>
        <a:off x="391903" y="373379"/>
        <a:ext cx="2570208" cy="388315"/>
      </dsp:txXfrm>
    </dsp:sp>
    <dsp:sp modelId="{CB41B7FA-C407-44A0-8760-662EC5D70C7E}">
      <dsp:nvSpPr>
        <dsp:cNvPr id="0" name=""/>
        <dsp:cNvSpPr/>
      </dsp:nvSpPr>
      <dsp:spPr>
        <a:xfrm>
          <a:off x="197745" y="761694"/>
          <a:ext cx="0" cy="1105204"/>
        </a:xfrm>
        <a:prstGeom prst="line">
          <a:avLst/>
        </a:prstGeom>
        <a:noFill/>
        <a:ln w="1270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BABF01EF-E8AF-485C-B948-FD4738AC7C76}">
      <dsp:nvSpPr>
        <dsp:cNvPr id="0" name=""/>
        <dsp:cNvSpPr/>
      </dsp:nvSpPr>
      <dsp:spPr>
        <a:xfrm>
          <a:off x="162172" y="1831951"/>
          <a:ext cx="69896" cy="69896"/>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4FC62A-EF6E-4780-8320-0A4E6510CCE0}">
      <dsp:nvSpPr>
        <dsp:cNvPr id="0" name=""/>
        <dsp:cNvSpPr/>
      </dsp:nvSpPr>
      <dsp:spPr>
        <a:xfrm rot="18900000">
          <a:off x="1603772" y="3028971"/>
          <a:ext cx="274580" cy="274580"/>
        </a:xfrm>
        <a:prstGeom prst="teardrop">
          <a:avLst>
            <a:gd name="adj" fmla="val 115000"/>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1E7159-DBCA-4F96-97C2-22C36AA162AD}">
      <dsp:nvSpPr>
        <dsp:cNvPr id="0" name=""/>
        <dsp:cNvSpPr/>
      </dsp:nvSpPr>
      <dsp:spPr>
        <a:xfrm>
          <a:off x="1634276"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9B74372D-33FA-4483-AA5A-B82D32E89B3E}">
      <dsp:nvSpPr>
        <dsp:cNvPr id="0" name=""/>
        <dsp:cNvSpPr/>
      </dsp:nvSpPr>
      <dsp:spPr>
        <a:xfrm>
          <a:off x="1935220" y="1866899"/>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Opening of CCDC Volunteer Reception Center (VRC)</a:t>
          </a:r>
        </a:p>
      </dsp:txBody>
      <dsp:txXfrm>
        <a:off x="1935220" y="1866899"/>
        <a:ext cx="2570208" cy="1105204"/>
      </dsp:txXfrm>
    </dsp:sp>
    <dsp:sp modelId="{C80EA543-A23B-4BD7-A820-CAD3B1C83C1D}">
      <dsp:nvSpPr>
        <dsp:cNvPr id="0" name=""/>
        <dsp:cNvSpPr/>
      </dsp:nvSpPr>
      <dsp:spPr>
        <a:xfrm>
          <a:off x="1935220" y="2972104"/>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19 March 2020</a:t>
          </a:r>
        </a:p>
      </dsp:txBody>
      <dsp:txXfrm>
        <a:off x="1935220" y="2972104"/>
        <a:ext cx="2570208" cy="388315"/>
      </dsp:txXfrm>
    </dsp:sp>
    <dsp:sp modelId="{27EFEA09-6DC4-4647-B30C-C7C1BF72B622}">
      <dsp:nvSpPr>
        <dsp:cNvPr id="0" name=""/>
        <dsp:cNvSpPr/>
      </dsp:nvSpPr>
      <dsp:spPr>
        <a:xfrm>
          <a:off x="1741063" y="1866899"/>
          <a:ext cx="0" cy="1105204"/>
        </a:xfrm>
        <a:prstGeom prst="line">
          <a:avLst/>
        </a:prstGeom>
        <a:noFill/>
        <a:ln w="12700" cap="flat" cmpd="sng" algn="ctr">
          <a:solidFill>
            <a:schemeClr val="accent2">
              <a:hueOff val="-291073"/>
              <a:satOff val="-16786"/>
              <a:lumOff val="1726"/>
              <a:alphaOff val="0"/>
            </a:schemeClr>
          </a:solidFill>
          <a:prstDash val="dash"/>
          <a:miter lim="800000"/>
        </a:ln>
        <a:effectLst/>
      </dsp:spPr>
      <dsp:style>
        <a:lnRef idx="1">
          <a:scrgbClr r="0" g="0" b="0"/>
        </a:lnRef>
        <a:fillRef idx="0">
          <a:scrgbClr r="0" g="0" b="0"/>
        </a:fillRef>
        <a:effectRef idx="0">
          <a:scrgbClr r="0" g="0" b="0"/>
        </a:effectRef>
        <a:fontRef idx="minor"/>
      </dsp:style>
    </dsp:sp>
    <dsp:sp modelId="{BC20DC92-24CE-4518-8074-B33B4DC56A68}">
      <dsp:nvSpPr>
        <dsp:cNvPr id="0" name=""/>
        <dsp:cNvSpPr/>
      </dsp:nvSpPr>
      <dsp:spPr>
        <a:xfrm>
          <a:off x="1705489" y="1831951"/>
          <a:ext cx="69896" cy="69896"/>
        </a:xfrm>
        <a:prstGeom prst="ellipse">
          <a:avLst/>
        </a:prstGeom>
        <a:solidFill>
          <a:schemeClr val="accent2">
            <a:hueOff val="-291073"/>
            <a:satOff val="-16786"/>
            <a:lumOff val="1726"/>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4A13D2-2166-4FF2-B979-AC554DD73D75}">
      <dsp:nvSpPr>
        <dsp:cNvPr id="0" name=""/>
        <dsp:cNvSpPr/>
      </dsp:nvSpPr>
      <dsp:spPr>
        <a:xfrm rot="8100000">
          <a:off x="3147090" y="430247"/>
          <a:ext cx="274580" cy="274580"/>
        </a:xfrm>
        <a:prstGeom prst="teardrop">
          <a:avLst>
            <a:gd name="adj" fmla="val 115000"/>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193255-A98A-4B33-81FE-8925EE6AF691}">
      <dsp:nvSpPr>
        <dsp:cNvPr id="0" name=""/>
        <dsp:cNvSpPr/>
      </dsp:nvSpPr>
      <dsp:spPr>
        <a:xfrm>
          <a:off x="3177593"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5F635D97-6528-43D7-8F0F-C830F88FF205}">
      <dsp:nvSpPr>
        <dsp:cNvPr id="0" name=""/>
        <dsp:cNvSpPr/>
      </dsp:nvSpPr>
      <dsp:spPr>
        <a:xfrm>
          <a:off x="3478538" y="761694"/>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Opening of First Responder Refuge at the Glen Mills School, run by about 300 CCDC till 13 April</a:t>
          </a:r>
        </a:p>
      </dsp:txBody>
      <dsp:txXfrm>
        <a:off x="3478538" y="761694"/>
        <a:ext cx="2570208" cy="1105204"/>
      </dsp:txXfrm>
    </dsp:sp>
    <dsp:sp modelId="{9832A761-1729-4DCC-A65F-89880617D8AF}">
      <dsp:nvSpPr>
        <dsp:cNvPr id="0" name=""/>
        <dsp:cNvSpPr/>
      </dsp:nvSpPr>
      <dsp:spPr>
        <a:xfrm>
          <a:off x="3478538" y="373379"/>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20 March 2020</a:t>
          </a:r>
        </a:p>
      </dsp:txBody>
      <dsp:txXfrm>
        <a:off x="3478538" y="373379"/>
        <a:ext cx="2570208" cy="388315"/>
      </dsp:txXfrm>
    </dsp:sp>
    <dsp:sp modelId="{2EB2787F-C42D-4B51-A842-FEE35D1C5D49}">
      <dsp:nvSpPr>
        <dsp:cNvPr id="0" name=""/>
        <dsp:cNvSpPr/>
      </dsp:nvSpPr>
      <dsp:spPr>
        <a:xfrm>
          <a:off x="3284380" y="761694"/>
          <a:ext cx="0" cy="1105204"/>
        </a:xfrm>
        <a:prstGeom prst="line">
          <a:avLst/>
        </a:prstGeom>
        <a:noFill/>
        <a:ln w="12700" cap="flat" cmpd="sng" algn="ctr">
          <a:solidFill>
            <a:schemeClr val="accent2">
              <a:hueOff val="-582145"/>
              <a:satOff val="-33571"/>
              <a:lumOff val="3451"/>
              <a:alphaOff val="0"/>
            </a:schemeClr>
          </a:solidFill>
          <a:prstDash val="dash"/>
          <a:miter lim="800000"/>
        </a:ln>
        <a:effectLst/>
      </dsp:spPr>
      <dsp:style>
        <a:lnRef idx="1">
          <a:scrgbClr r="0" g="0" b="0"/>
        </a:lnRef>
        <a:fillRef idx="0">
          <a:scrgbClr r="0" g="0" b="0"/>
        </a:fillRef>
        <a:effectRef idx="0">
          <a:scrgbClr r="0" g="0" b="0"/>
        </a:effectRef>
        <a:fontRef idx="minor"/>
      </dsp:style>
    </dsp:sp>
    <dsp:sp modelId="{C3F3FC27-3112-47F8-B686-D5282529E941}">
      <dsp:nvSpPr>
        <dsp:cNvPr id="0" name=""/>
        <dsp:cNvSpPr/>
      </dsp:nvSpPr>
      <dsp:spPr>
        <a:xfrm>
          <a:off x="3248807" y="1831951"/>
          <a:ext cx="69896" cy="69896"/>
        </a:xfrm>
        <a:prstGeom prst="ellipse">
          <a:avLst/>
        </a:prstGeom>
        <a:solidFill>
          <a:schemeClr val="accent2">
            <a:hueOff val="-582145"/>
            <a:satOff val="-33571"/>
            <a:lumOff val="3451"/>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50CBC1-DF86-46E5-8805-DF3E33D901BA}">
      <dsp:nvSpPr>
        <dsp:cNvPr id="0" name=""/>
        <dsp:cNvSpPr/>
      </dsp:nvSpPr>
      <dsp:spPr>
        <a:xfrm rot="18900000">
          <a:off x="4690407" y="3028971"/>
          <a:ext cx="274580" cy="274580"/>
        </a:xfrm>
        <a:prstGeom prst="teardrop">
          <a:avLst>
            <a:gd name="adj" fmla="val 115000"/>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0A6DEF-0839-41D9-BAFB-D2F07DC49FCE}">
      <dsp:nvSpPr>
        <dsp:cNvPr id="0" name=""/>
        <dsp:cNvSpPr/>
      </dsp:nvSpPr>
      <dsp:spPr>
        <a:xfrm>
          <a:off x="4720911"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AA473CB5-2C12-425C-80DC-CA9AC2732030}">
      <dsp:nvSpPr>
        <dsp:cNvPr id="0" name=""/>
        <dsp:cNvSpPr/>
      </dsp:nvSpPr>
      <dsp:spPr>
        <a:xfrm>
          <a:off x="5021855" y="1866899"/>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Preparations for the regional Alternate Care Site (ACS) begin</a:t>
          </a:r>
        </a:p>
      </dsp:txBody>
      <dsp:txXfrm>
        <a:off x="5021855" y="1866899"/>
        <a:ext cx="2570208" cy="1105204"/>
      </dsp:txXfrm>
    </dsp:sp>
    <dsp:sp modelId="{EAC002EC-1D8D-4997-8084-B65D7CECAE14}">
      <dsp:nvSpPr>
        <dsp:cNvPr id="0" name=""/>
        <dsp:cNvSpPr/>
      </dsp:nvSpPr>
      <dsp:spPr>
        <a:xfrm>
          <a:off x="5021855" y="2972104"/>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2 April 2020</a:t>
          </a:r>
        </a:p>
      </dsp:txBody>
      <dsp:txXfrm>
        <a:off x="5021855" y="2972104"/>
        <a:ext cx="2570208" cy="388315"/>
      </dsp:txXfrm>
    </dsp:sp>
    <dsp:sp modelId="{22C8C365-6A10-4927-A077-A03D2B164D59}">
      <dsp:nvSpPr>
        <dsp:cNvPr id="0" name=""/>
        <dsp:cNvSpPr/>
      </dsp:nvSpPr>
      <dsp:spPr>
        <a:xfrm>
          <a:off x="4827697" y="1866899"/>
          <a:ext cx="0" cy="1105204"/>
        </a:xfrm>
        <a:prstGeom prst="line">
          <a:avLst/>
        </a:prstGeom>
        <a:noFill/>
        <a:ln w="12700" cap="flat" cmpd="sng" algn="ctr">
          <a:solidFill>
            <a:schemeClr val="accent2">
              <a:hueOff val="-873218"/>
              <a:satOff val="-50357"/>
              <a:lumOff val="5177"/>
              <a:alphaOff val="0"/>
            </a:schemeClr>
          </a:solidFill>
          <a:prstDash val="dash"/>
          <a:miter lim="800000"/>
        </a:ln>
        <a:effectLst/>
      </dsp:spPr>
      <dsp:style>
        <a:lnRef idx="1">
          <a:scrgbClr r="0" g="0" b="0"/>
        </a:lnRef>
        <a:fillRef idx="0">
          <a:scrgbClr r="0" g="0" b="0"/>
        </a:fillRef>
        <a:effectRef idx="0">
          <a:scrgbClr r="0" g="0" b="0"/>
        </a:effectRef>
        <a:fontRef idx="minor"/>
      </dsp:style>
    </dsp:sp>
    <dsp:sp modelId="{BC3ED6F0-31E2-4D1F-8C27-2C0DC4741D3D}">
      <dsp:nvSpPr>
        <dsp:cNvPr id="0" name=""/>
        <dsp:cNvSpPr/>
      </dsp:nvSpPr>
      <dsp:spPr>
        <a:xfrm>
          <a:off x="4792124" y="1831951"/>
          <a:ext cx="69896" cy="69896"/>
        </a:xfrm>
        <a:prstGeom prst="ellipse">
          <a:avLst/>
        </a:prstGeom>
        <a:solidFill>
          <a:schemeClr val="accent2">
            <a:hueOff val="-873218"/>
            <a:satOff val="-50357"/>
            <a:lumOff val="5177"/>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8926BE-35B4-4C6D-8FEF-041E83A499EB}">
      <dsp:nvSpPr>
        <dsp:cNvPr id="0" name=""/>
        <dsp:cNvSpPr/>
      </dsp:nvSpPr>
      <dsp:spPr>
        <a:xfrm rot="8100000">
          <a:off x="6233725" y="430247"/>
          <a:ext cx="274580" cy="274580"/>
        </a:xfrm>
        <a:prstGeom prst="teardrop">
          <a:avLst>
            <a:gd name="adj" fmla="val 115000"/>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88D31A-BE61-44AB-A495-76C7A65D5CFE}">
      <dsp:nvSpPr>
        <dsp:cNvPr id="0" name=""/>
        <dsp:cNvSpPr/>
      </dsp:nvSpPr>
      <dsp:spPr>
        <a:xfrm>
          <a:off x="6264228"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8FFD470-7194-4C47-9975-5FAD104E9E0D}">
      <dsp:nvSpPr>
        <dsp:cNvPr id="0" name=""/>
        <dsp:cNvSpPr/>
      </dsp:nvSpPr>
      <dsp:spPr>
        <a:xfrm>
          <a:off x="6565172" y="761694"/>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Feeding coordination and support begins with Meals on Wheels, 21 April Loaves &amp; Fishes, 13 June food drives</a:t>
          </a:r>
        </a:p>
      </dsp:txBody>
      <dsp:txXfrm>
        <a:off x="6565172" y="761694"/>
        <a:ext cx="2570208" cy="1105204"/>
      </dsp:txXfrm>
    </dsp:sp>
    <dsp:sp modelId="{203C34CE-B15D-4F7C-B6D3-043FDE0A3392}">
      <dsp:nvSpPr>
        <dsp:cNvPr id="0" name=""/>
        <dsp:cNvSpPr/>
      </dsp:nvSpPr>
      <dsp:spPr>
        <a:xfrm>
          <a:off x="6565172" y="373379"/>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9 April 2020</a:t>
          </a:r>
        </a:p>
      </dsp:txBody>
      <dsp:txXfrm>
        <a:off x="6565172" y="373379"/>
        <a:ext cx="2570208" cy="388315"/>
      </dsp:txXfrm>
    </dsp:sp>
    <dsp:sp modelId="{FEDB2D29-628C-4699-921A-A871D42568B1}">
      <dsp:nvSpPr>
        <dsp:cNvPr id="0" name=""/>
        <dsp:cNvSpPr/>
      </dsp:nvSpPr>
      <dsp:spPr>
        <a:xfrm>
          <a:off x="6371015" y="761694"/>
          <a:ext cx="0" cy="1105204"/>
        </a:xfrm>
        <a:prstGeom prst="line">
          <a:avLst/>
        </a:prstGeom>
        <a:noFill/>
        <a:ln w="12700" cap="flat" cmpd="sng" algn="ctr">
          <a:solidFill>
            <a:schemeClr val="accent2">
              <a:hueOff val="-1164290"/>
              <a:satOff val="-67142"/>
              <a:lumOff val="6902"/>
              <a:alphaOff val="0"/>
            </a:schemeClr>
          </a:solidFill>
          <a:prstDash val="dash"/>
          <a:miter lim="800000"/>
        </a:ln>
        <a:effectLst/>
      </dsp:spPr>
      <dsp:style>
        <a:lnRef idx="1">
          <a:scrgbClr r="0" g="0" b="0"/>
        </a:lnRef>
        <a:fillRef idx="0">
          <a:scrgbClr r="0" g="0" b="0"/>
        </a:fillRef>
        <a:effectRef idx="0">
          <a:scrgbClr r="0" g="0" b="0"/>
        </a:effectRef>
        <a:fontRef idx="minor"/>
      </dsp:style>
    </dsp:sp>
    <dsp:sp modelId="{373BE682-A225-4798-83E1-71BF7B608031}">
      <dsp:nvSpPr>
        <dsp:cNvPr id="0" name=""/>
        <dsp:cNvSpPr/>
      </dsp:nvSpPr>
      <dsp:spPr>
        <a:xfrm>
          <a:off x="6335441" y="1831951"/>
          <a:ext cx="69896" cy="69896"/>
        </a:xfrm>
        <a:prstGeom prst="ellipse">
          <a:avLst/>
        </a:prstGeom>
        <a:solidFill>
          <a:schemeClr val="accent2">
            <a:hueOff val="-1164290"/>
            <a:satOff val="-67142"/>
            <a:lumOff val="6902"/>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ADD9D-77D0-48EA-AFC7-5A486C31EDB6}">
      <dsp:nvSpPr>
        <dsp:cNvPr id="0" name=""/>
        <dsp:cNvSpPr/>
      </dsp:nvSpPr>
      <dsp:spPr>
        <a:xfrm rot="18900000">
          <a:off x="7777042" y="3028971"/>
          <a:ext cx="274580" cy="274580"/>
        </a:xfrm>
        <a:prstGeom prst="teardrop">
          <a:avLst>
            <a:gd name="adj" fmla="val 115000"/>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BC63B6-93A5-4378-B08D-958E48245B9E}">
      <dsp:nvSpPr>
        <dsp:cNvPr id="0" name=""/>
        <dsp:cNvSpPr/>
      </dsp:nvSpPr>
      <dsp:spPr>
        <a:xfrm>
          <a:off x="7807546"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0A594F7A-669E-4E66-B76F-4E3C27414AFE}">
      <dsp:nvSpPr>
        <dsp:cNvPr id="0" name=""/>
        <dsp:cNvSpPr/>
      </dsp:nvSpPr>
      <dsp:spPr>
        <a:xfrm>
          <a:off x="8108490" y="1866899"/>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COVID Testing begins – Upper Darby 249 tests in 12 hours</a:t>
          </a:r>
        </a:p>
      </dsp:txBody>
      <dsp:txXfrm>
        <a:off x="8108490" y="1866899"/>
        <a:ext cx="2570208" cy="1105204"/>
      </dsp:txXfrm>
    </dsp:sp>
    <dsp:sp modelId="{CE559115-E864-420F-A436-769FE9EF1AF3}">
      <dsp:nvSpPr>
        <dsp:cNvPr id="0" name=""/>
        <dsp:cNvSpPr/>
      </dsp:nvSpPr>
      <dsp:spPr>
        <a:xfrm>
          <a:off x="8108490" y="2972104"/>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20 May 2020</a:t>
          </a:r>
        </a:p>
      </dsp:txBody>
      <dsp:txXfrm>
        <a:off x="8108490" y="2972104"/>
        <a:ext cx="2570208" cy="388315"/>
      </dsp:txXfrm>
    </dsp:sp>
    <dsp:sp modelId="{2F103067-96D8-49BD-BC6A-DAB59C801242}">
      <dsp:nvSpPr>
        <dsp:cNvPr id="0" name=""/>
        <dsp:cNvSpPr/>
      </dsp:nvSpPr>
      <dsp:spPr>
        <a:xfrm>
          <a:off x="7914332" y="1866899"/>
          <a:ext cx="0" cy="1105204"/>
        </a:xfrm>
        <a:prstGeom prst="line">
          <a:avLst/>
        </a:prstGeom>
        <a:noFill/>
        <a:ln w="12700" cap="flat" cmpd="sng" algn="ctr">
          <a:solidFill>
            <a:schemeClr val="accent2">
              <a:hueOff val="-1455363"/>
              <a:satOff val="-83928"/>
              <a:lumOff val="8628"/>
              <a:alphaOff val="0"/>
            </a:schemeClr>
          </a:solidFill>
          <a:prstDash val="dash"/>
          <a:miter lim="800000"/>
        </a:ln>
        <a:effectLst/>
      </dsp:spPr>
      <dsp:style>
        <a:lnRef idx="1">
          <a:scrgbClr r="0" g="0" b="0"/>
        </a:lnRef>
        <a:fillRef idx="0">
          <a:scrgbClr r="0" g="0" b="0"/>
        </a:fillRef>
        <a:effectRef idx="0">
          <a:scrgbClr r="0" g="0" b="0"/>
        </a:effectRef>
        <a:fontRef idx="minor"/>
      </dsp:style>
    </dsp:sp>
    <dsp:sp modelId="{4039AE45-63C7-4A21-A9C7-CFADF42C3C83}">
      <dsp:nvSpPr>
        <dsp:cNvPr id="0" name=""/>
        <dsp:cNvSpPr/>
      </dsp:nvSpPr>
      <dsp:spPr>
        <a:xfrm>
          <a:off x="7878759" y="1831951"/>
          <a:ext cx="69896" cy="69896"/>
        </a:xfrm>
        <a:prstGeom prst="ellipse">
          <a:avLst/>
        </a:prstGeom>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511272-522A-4E38-9537-FCA410905E7F}">
      <dsp:nvSpPr>
        <dsp:cNvPr id="0" name=""/>
        <dsp:cNvSpPr/>
      </dsp:nvSpPr>
      <dsp:spPr>
        <a:xfrm>
          <a:off x="0" y="1866899"/>
          <a:ext cx="10820400" cy="0"/>
        </a:xfrm>
        <a:prstGeom prst="line">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D9DBCD24-E538-4E34-9781-8DED57DD7A88}">
      <dsp:nvSpPr>
        <dsp:cNvPr id="0" name=""/>
        <dsp:cNvSpPr/>
      </dsp:nvSpPr>
      <dsp:spPr>
        <a:xfrm rot="8100000">
          <a:off x="60455" y="430247"/>
          <a:ext cx="274580" cy="274580"/>
        </a:xfrm>
        <a:prstGeom prst="teardrop">
          <a:avLst>
            <a:gd name="adj" fmla="val 115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E48B99-D480-4FF8-925A-C78975126804}">
      <dsp:nvSpPr>
        <dsp:cNvPr id="0" name=""/>
        <dsp:cNvSpPr/>
      </dsp:nvSpPr>
      <dsp:spPr>
        <a:xfrm>
          <a:off x="90958"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A5955C3A-71C6-4606-9DFD-897BCA6638FA}">
      <dsp:nvSpPr>
        <dsp:cNvPr id="0" name=""/>
        <dsp:cNvSpPr/>
      </dsp:nvSpPr>
      <dsp:spPr>
        <a:xfrm>
          <a:off x="391903" y="761694"/>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First PPE Distribution for Businesses</a:t>
          </a:r>
        </a:p>
      </dsp:txBody>
      <dsp:txXfrm>
        <a:off x="391903" y="761694"/>
        <a:ext cx="2570208" cy="1105204"/>
      </dsp:txXfrm>
    </dsp:sp>
    <dsp:sp modelId="{F14F3CBA-02E7-4555-B51C-1BE15243F8FE}">
      <dsp:nvSpPr>
        <dsp:cNvPr id="0" name=""/>
        <dsp:cNvSpPr/>
      </dsp:nvSpPr>
      <dsp:spPr>
        <a:xfrm>
          <a:off x="391903" y="373379"/>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5 June 2020</a:t>
          </a:r>
        </a:p>
      </dsp:txBody>
      <dsp:txXfrm>
        <a:off x="391903" y="373379"/>
        <a:ext cx="2570208" cy="388315"/>
      </dsp:txXfrm>
    </dsp:sp>
    <dsp:sp modelId="{CB41B7FA-C407-44A0-8760-662EC5D70C7E}">
      <dsp:nvSpPr>
        <dsp:cNvPr id="0" name=""/>
        <dsp:cNvSpPr/>
      </dsp:nvSpPr>
      <dsp:spPr>
        <a:xfrm>
          <a:off x="197745" y="761694"/>
          <a:ext cx="0" cy="1105204"/>
        </a:xfrm>
        <a:prstGeom prst="line">
          <a:avLst/>
        </a:prstGeom>
        <a:noFill/>
        <a:ln w="1270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BABF01EF-E8AF-485C-B948-FD4738AC7C76}">
      <dsp:nvSpPr>
        <dsp:cNvPr id="0" name=""/>
        <dsp:cNvSpPr/>
      </dsp:nvSpPr>
      <dsp:spPr>
        <a:xfrm>
          <a:off x="162172" y="1831951"/>
          <a:ext cx="69896" cy="69896"/>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4FC62A-EF6E-4780-8320-0A4E6510CCE0}">
      <dsp:nvSpPr>
        <dsp:cNvPr id="0" name=""/>
        <dsp:cNvSpPr/>
      </dsp:nvSpPr>
      <dsp:spPr>
        <a:xfrm rot="18900000">
          <a:off x="1603772" y="3028971"/>
          <a:ext cx="274580" cy="274580"/>
        </a:xfrm>
        <a:prstGeom prst="teardrop">
          <a:avLst>
            <a:gd name="adj" fmla="val 115000"/>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1E7159-DBCA-4F96-97C2-22C36AA162AD}">
      <dsp:nvSpPr>
        <dsp:cNvPr id="0" name=""/>
        <dsp:cNvSpPr/>
      </dsp:nvSpPr>
      <dsp:spPr>
        <a:xfrm>
          <a:off x="1634276"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9B74372D-33FA-4483-AA5A-B82D32E89B3E}">
      <dsp:nvSpPr>
        <dsp:cNvPr id="0" name=""/>
        <dsp:cNvSpPr/>
      </dsp:nvSpPr>
      <dsp:spPr>
        <a:xfrm>
          <a:off x="1935220" y="1866899"/>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Hurricane Isaias strikes, flooding Darby and Upper Darby. </a:t>
          </a:r>
        </a:p>
      </dsp:txBody>
      <dsp:txXfrm>
        <a:off x="1935220" y="1866899"/>
        <a:ext cx="2570208" cy="1105204"/>
      </dsp:txXfrm>
    </dsp:sp>
    <dsp:sp modelId="{C80EA543-A23B-4BD7-A820-CAD3B1C83C1D}">
      <dsp:nvSpPr>
        <dsp:cNvPr id="0" name=""/>
        <dsp:cNvSpPr/>
      </dsp:nvSpPr>
      <dsp:spPr>
        <a:xfrm>
          <a:off x="1935220" y="2972104"/>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3 August 2020</a:t>
          </a:r>
        </a:p>
      </dsp:txBody>
      <dsp:txXfrm>
        <a:off x="1935220" y="2972104"/>
        <a:ext cx="2570208" cy="388315"/>
      </dsp:txXfrm>
    </dsp:sp>
    <dsp:sp modelId="{27EFEA09-6DC4-4647-B30C-C7C1BF72B622}">
      <dsp:nvSpPr>
        <dsp:cNvPr id="0" name=""/>
        <dsp:cNvSpPr/>
      </dsp:nvSpPr>
      <dsp:spPr>
        <a:xfrm>
          <a:off x="1741063" y="1866899"/>
          <a:ext cx="0" cy="1105204"/>
        </a:xfrm>
        <a:prstGeom prst="line">
          <a:avLst/>
        </a:prstGeom>
        <a:noFill/>
        <a:ln w="12700" cap="flat" cmpd="sng" algn="ctr">
          <a:solidFill>
            <a:schemeClr val="accent2">
              <a:hueOff val="-291073"/>
              <a:satOff val="-16786"/>
              <a:lumOff val="1726"/>
              <a:alphaOff val="0"/>
            </a:schemeClr>
          </a:solidFill>
          <a:prstDash val="dash"/>
          <a:miter lim="800000"/>
        </a:ln>
        <a:effectLst/>
      </dsp:spPr>
      <dsp:style>
        <a:lnRef idx="1">
          <a:scrgbClr r="0" g="0" b="0"/>
        </a:lnRef>
        <a:fillRef idx="0">
          <a:scrgbClr r="0" g="0" b="0"/>
        </a:fillRef>
        <a:effectRef idx="0">
          <a:scrgbClr r="0" g="0" b="0"/>
        </a:effectRef>
        <a:fontRef idx="minor"/>
      </dsp:style>
    </dsp:sp>
    <dsp:sp modelId="{BC20DC92-24CE-4518-8074-B33B4DC56A68}">
      <dsp:nvSpPr>
        <dsp:cNvPr id="0" name=""/>
        <dsp:cNvSpPr/>
      </dsp:nvSpPr>
      <dsp:spPr>
        <a:xfrm>
          <a:off x="1705489" y="1831951"/>
          <a:ext cx="69896" cy="69896"/>
        </a:xfrm>
        <a:prstGeom prst="ellipse">
          <a:avLst/>
        </a:prstGeom>
        <a:solidFill>
          <a:schemeClr val="accent2">
            <a:hueOff val="-291073"/>
            <a:satOff val="-16786"/>
            <a:lumOff val="1726"/>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4A13D2-2166-4FF2-B979-AC554DD73D75}">
      <dsp:nvSpPr>
        <dsp:cNvPr id="0" name=""/>
        <dsp:cNvSpPr/>
      </dsp:nvSpPr>
      <dsp:spPr>
        <a:xfrm rot="8100000">
          <a:off x="3147090" y="430247"/>
          <a:ext cx="274580" cy="274580"/>
        </a:xfrm>
        <a:prstGeom prst="teardrop">
          <a:avLst>
            <a:gd name="adj" fmla="val 115000"/>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193255-A98A-4B33-81FE-8925EE6AF691}">
      <dsp:nvSpPr>
        <dsp:cNvPr id="0" name=""/>
        <dsp:cNvSpPr/>
      </dsp:nvSpPr>
      <dsp:spPr>
        <a:xfrm>
          <a:off x="3177593"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5F635D97-6528-43D7-8F0F-C830F88FF205}">
      <dsp:nvSpPr>
        <dsp:cNvPr id="0" name=""/>
        <dsp:cNvSpPr/>
      </dsp:nvSpPr>
      <dsp:spPr>
        <a:xfrm>
          <a:off x="3478538" y="761694"/>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Initial meeting of the Delco COVID 19 Task Force</a:t>
          </a:r>
        </a:p>
      </dsp:txBody>
      <dsp:txXfrm>
        <a:off x="3478538" y="761694"/>
        <a:ext cx="2570208" cy="1105204"/>
      </dsp:txXfrm>
    </dsp:sp>
    <dsp:sp modelId="{9832A761-1729-4DCC-A65F-89880617D8AF}">
      <dsp:nvSpPr>
        <dsp:cNvPr id="0" name=""/>
        <dsp:cNvSpPr/>
      </dsp:nvSpPr>
      <dsp:spPr>
        <a:xfrm>
          <a:off x="3478538" y="373379"/>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4 January 2021</a:t>
          </a:r>
        </a:p>
      </dsp:txBody>
      <dsp:txXfrm>
        <a:off x="3478538" y="373379"/>
        <a:ext cx="2570208" cy="388315"/>
      </dsp:txXfrm>
    </dsp:sp>
    <dsp:sp modelId="{2EB2787F-C42D-4B51-A842-FEE35D1C5D49}">
      <dsp:nvSpPr>
        <dsp:cNvPr id="0" name=""/>
        <dsp:cNvSpPr/>
      </dsp:nvSpPr>
      <dsp:spPr>
        <a:xfrm>
          <a:off x="3284380" y="761694"/>
          <a:ext cx="0" cy="1105204"/>
        </a:xfrm>
        <a:prstGeom prst="line">
          <a:avLst/>
        </a:prstGeom>
        <a:noFill/>
        <a:ln w="12700" cap="flat" cmpd="sng" algn="ctr">
          <a:solidFill>
            <a:schemeClr val="accent2">
              <a:hueOff val="-582145"/>
              <a:satOff val="-33571"/>
              <a:lumOff val="3451"/>
              <a:alphaOff val="0"/>
            </a:schemeClr>
          </a:solidFill>
          <a:prstDash val="dash"/>
          <a:miter lim="800000"/>
        </a:ln>
        <a:effectLst/>
      </dsp:spPr>
      <dsp:style>
        <a:lnRef idx="1">
          <a:scrgbClr r="0" g="0" b="0"/>
        </a:lnRef>
        <a:fillRef idx="0">
          <a:scrgbClr r="0" g="0" b="0"/>
        </a:fillRef>
        <a:effectRef idx="0">
          <a:scrgbClr r="0" g="0" b="0"/>
        </a:effectRef>
        <a:fontRef idx="minor"/>
      </dsp:style>
    </dsp:sp>
    <dsp:sp modelId="{C3F3FC27-3112-47F8-B686-D5282529E941}">
      <dsp:nvSpPr>
        <dsp:cNvPr id="0" name=""/>
        <dsp:cNvSpPr/>
      </dsp:nvSpPr>
      <dsp:spPr>
        <a:xfrm>
          <a:off x="3248807" y="1831951"/>
          <a:ext cx="69896" cy="69896"/>
        </a:xfrm>
        <a:prstGeom prst="ellipse">
          <a:avLst/>
        </a:prstGeom>
        <a:solidFill>
          <a:schemeClr val="accent2">
            <a:hueOff val="-582145"/>
            <a:satOff val="-33571"/>
            <a:lumOff val="3451"/>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50CBC1-DF86-46E5-8805-DF3E33D901BA}">
      <dsp:nvSpPr>
        <dsp:cNvPr id="0" name=""/>
        <dsp:cNvSpPr/>
      </dsp:nvSpPr>
      <dsp:spPr>
        <a:xfrm rot="18900000">
          <a:off x="4690407" y="3028971"/>
          <a:ext cx="274580" cy="274580"/>
        </a:xfrm>
        <a:prstGeom prst="teardrop">
          <a:avLst>
            <a:gd name="adj" fmla="val 115000"/>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0A6DEF-0839-41D9-BAFB-D2F07DC49FCE}">
      <dsp:nvSpPr>
        <dsp:cNvPr id="0" name=""/>
        <dsp:cNvSpPr/>
      </dsp:nvSpPr>
      <dsp:spPr>
        <a:xfrm>
          <a:off x="4720911"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AA473CB5-2C12-425C-80DC-CA9AC2732030}">
      <dsp:nvSpPr>
        <dsp:cNvPr id="0" name=""/>
        <dsp:cNvSpPr/>
      </dsp:nvSpPr>
      <dsp:spPr>
        <a:xfrm>
          <a:off x="5021855" y="1866899"/>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Initial Data Crew Mission begins. Later becomes the call center. </a:t>
          </a:r>
        </a:p>
      </dsp:txBody>
      <dsp:txXfrm>
        <a:off x="5021855" y="1866899"/>
        <a:ext cx="2570208" cy="1105204"/>
      </dsp:txXfrm>
    </dsp:sp>
    <dsp:sp modelId="{EAC002EC-1D8D-4997-8084-B65D7CECAE14}">
      <dsp:nvSpPr>
        <dsp:cNvPr id="0" name=""/>
        <dsp:cNvSpPr/>
      </dsp:nvSpPr>
      <dsp:spPr>
        <a:xfrm>
          <a:off x="5021855" y="2972104"/>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6 January 2021</a:t>
          </a:r>
        </a:p>
      </dsp:txBody>
      <dsp:txXfrm>
        <a:off x="5021855" y="2972104"/>
        <a:ext cx="2570208" cy="388315"/>
      </dsp:txXfrm>
    </dsp:sp>
    <dsp:sp modelId="{22C8C365-6A10-4927-A077-A03D2B164D59}">
      <dsp:nvSpPr>
        <dsp:cNvPr id="0" name=""/>
        <dsp:cNvSpPr/>
      </dsp:nvSpPr>
      <dsp:spPr>
        <a:xfrm>
          <a:off x="4827697" y="1866899"/>
          <a:ext cx="0" cy="1105204"/>
        </a:xfrm>
        <a:prstGeom prst="line">
          <a:avLst/>
        </a:prstGeom>
        <a:noFill/>
        <a:ln w="12700" cap="flat" cmpd="sng" algn="ctr">
          <a:solidFill>
            <a:schemeClr val="accent2">
              <a:hueOff val="-873218"/>
              <a:satOff val="-50357"/>
              <a:lumOff val="5177"/>
              <a:alphaOff val="0"/>
            </a:schemeClr>
          </a:solidFill>
          <a:prstDash val="dash"/>
          <a:miter lim="800000"/>
        </a:ln>
        <a:effectLst/>
      </dsp:spPr>
      <dsp:style>
        <a:lnRef idx="1">
          <a:scrgbClr r="0" g="0" b="0"/>
        </a:lnRef>
        <a:fillRef idx="0">
          <a:scrgbClr r="0" g="0" b="0"/>
        </a:fillRef>
        <a:effectRef idx="0">
          <a:scrgbClr r="0" g="0" b="0"/>
        </a:effectRef>
        <a:fontRef idx="minor"/>
      </dsp:style>
    </dsp:sp>
    <dsp:sp modelId="{BC3ED6F0-31E2-4D1F-8C27-2C0DC4741D3D}">
      <dsp:nvSpPr>
        <dsp:cNvPr id="0" name=""/>
        <dsp:cNvSpPr/>
      </dsp:nvSpPr>
      <dsp:spPr>
        <a:xfrm>
          <a:off x="4792124" y="1831951"/>
          <a:ext cx="69896" cy="69896"/>
        </a:xfrm>
        <a:prstGeom prst="ellipse">
          <a:avLst/>
        </a:prstGeom>
        <a:solidFill>
          <a:schemeClr val="accent2">
            <a:hueOff val="-873218"/>
            <a:satOff val="-50357"/>
            <a:lumOff val="5177"/>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8926BE-35B4-4C6D-8FEF-041E83A499EB}">
      <dsp:nvSpPr>
        <dsp:cNvPr id="0" name=""/>
        <dsp:cNvSpPr/>
      </dsp:nvSpPr>
      <dsp:spPr>
        <a:xfrm rot="8100000">
          <a:off x="6233725" y="430247"/>
          <a:ext cx="274580" cy="274580"/>
        </a:xfrm>
        <a:prstGeom prst="teardrop">
          <a:avLst>
            <a:gd name="adj" fmla="val 115000"/>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88D31A-BE61-44AB-A495-76C7A65D5CFE}">
      <dsp:nvSpPr>
        <dsp:cNvPr id="0" name=""/>
        <dsp:cNvSpPr/>
      </dsp:nvSpPr>
      <dsp:spPr>
        <a:xfrm>
          <a:off x="6264228"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8FFD470-7194-4C47-9975-5FAD104E9E0D}">
      <dsp:nvSpPr>
        <dsp:cNvPr id="0" name=""/>
        <dsp:cNvSpPr/>
      </dsp:nvSpPr>
      <dsp:spPr>
        <a:xfrm>
          <a:off x="6565172" y="761694"/>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First VPOD operations at the 911 Center. Support of COVID 19 Testing and Food Pantries soon ends</a:t>
          </a:r>
        </a:p>
      </dsp:txBody>
      <dsp:txXfrm>
        <a:off x="6565172" y="761694"/>
        <a:ext cx="2570208" cy="1105204"/>
      </dsp:txXfrm>
    </dsp:sp>
    <dsp:sp modelId="{203C34CE-B15D-4F7C-B6D3-043FDE0A3392}">
      <dsp:nvSpPr>
        <dsp:cNvPr id="0" name=""/>
        <dsp:cNvSpPr/>
      </dsp:nvSpPr>
      <dsp:spPr>
        <a:xfrm>
          <a:off x="6565172" y="373379"/>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14 January 2021</a:t>
          </a:r>
        </a:p>
      </dsp:txBody>
      <dsp:txXfrm>
        <a:off x="6565172" y="373379"/>
        <a:ext cx="2570208" cy="388315"/>
      </dsp:txXfrm>
    </dsp:sp>
    <dsp:sp modelId="{FEDB2D29-628C-4699-921A-A871D42568B1}">
      <dsp:nvSpPr>
        <dsp:cNvPr id="0" name=""/>
        <dsp:cNvSpPr/>
      </dsp:nvSpPr>
      <dsp:spPr>
        <a:xfrm>
          <a:off x="6371015" y="761694"/>
          <a:ext cx="0" cy="1105204"/>
        </a:xfrm>
        <a:prstGeom prst="line">
          <a:avLst/>
        </a:prstGeom>
        <a:noFill/>
        <a:ln w="12700" cap="flat" cmpd="sng" algn="ctr">
          <a:solidFill>
            <a:schemeClr val="accent2">
              <a:hueOff val="-1164290"/>
              <a:satOff val="-67142"/>
              <a:lumOff val="6902"/>
              <a:alphaOff val="0"/>
            </a:schemeClr>
          </a:solidFill>
          <a:prstDash val="dash"/>
          <a:miter lim="800000"/>
        </a:ln>
        <a:effectLst/>
      </dsp:spPr>
      <dsp:style>
        <a:lnRef idx="1">
          <a:scrgbClr r="0" g="0" b="0"/>
        </a:lnRef>
        <a:fillRef idx="0">
          <a:scrgbClr r="0" g="0" b="0"/>
        </a:fillRef>
        <a:effectRef idx="0">
          <a:scrgbClr r="0" g="0" b="0"/>
        </a:effectRef>
        <a:fontRef idx="minor"/>
      </dsp:style>
    </dsp:sp>
    <dsp:sp modelId="{373BE682-A225-4798-83E1-71BF7B608031}">
      <dsp:nvSpPr>
        <dsp:cNvPr id="0" name=""/>
        <dsp:cNvSpPr/>
      </dsp:nvSpPr>
      <dsp:spPr>
        <a:xfrm>
          <a:off x="6335441" y="1831951"/>
          <a:ext cx="69896" cy="69896"/>
        </a:xfrm>
        <a:prstGeom prst="ellipse">
          <a:avLst/>
        </a:prstGeom>
        <a:solidFill>
          <a:schemeClr val="accent2">
            <a:hueOff val="-1164290"/>
            <a:satOff val="-67142"/>
            <a:lumOff val="6902"/>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ADD9D-77D0-48EA-AFC7-5A486C31EDB6}">
      <dsp:nvSpPr>
        <dsp:cNvPr id="0" name=""/>
        <dsp:cNvSpPr/>
      </dsp:nvSpPr>
      <dsp:spPr>
        <a:xfrm rot="18900000">
          <a:off x="7777042" y="3028971"/>
          <a:ext cx="274580" cy="274580"/>
        </a:xfrm>
        <a:prstGeom prst="teardrop">
          <a:avLst>
            <a:gd name="adj" fmla="val 115000"/>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BC63B6-93A5-4378-B08D-958E48245B9E}">
      <dsp:nvSpPr>
        <dsp:cNvPr id="0" name=""/>
        <dsp:cNvSpPr/>
      </dsp:nvSpPr>
      <dsp:spPr>
        <a:xfrm>
          <a:off x="7807546"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0A594F7A-669E-4E66-B76F-4E3C27414AFE}">
      <dsp:nvSpPr>
        <dsp:cNvPr id="0" name=""/>
        <dsp:cNvSpPr/>
      </dsp:nvSpPr>
      <dsp:spPr>
        <a:xfrm>
          <a:off x="8108490" y="1866899"/>
          <a:ext cx="2570208"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Aston VPOD opens 6 hours = 130 doses.   Busiest day: 15 May, 1309 doses, 70,132 total doses</a:t>
          </a:r>
        </a:p>
      </dsp:txBody>
      <dsp:txXfrm>
        <a:off x="8108490" y="1866899"/>
        <a:ext cx="2570208" cy="1105204"/>
      </dsp:txXfrm>
    </dsp:sp>
    <dsp:sp modelId="{CE559115-E864-420F-A436-769FE9EF1AF3}">
      <dsp:nvSpPr>
        <dsp:cNvPr id="0" name=""/>
        <dsp:cNvSpPr/>
      </dsp:nvSpPr>
      <dsp:spPr>
        <a:xfrm>
          <a:off x="8108490" y="2972104"/>
          <a:ext cx="2570208"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20 Jan. 2021</a:t>
          </a:r>
        </a:p>
      </dsp:txBody>
      <dsp:txXfrm>
        <a:off x="8108490" y="2972104"/>
        <a:ext cx="2570208" cy="388315"/>
      </dsp:txXfrm>
    </dsp:sp>
    <dsp:sp modelId="{2F103067-96D8-49BD-BC6A-DAB59C801242}">
      <dsp:nvSpPr>
        <dsp:cNvPr id="0" name=""/>
        <dsp:cNvSpPr/>
      </dsp:nvSpPr>
      <dsp:spPr>
        <a:xfrm>
          <a:off x="7914332" y="1866899"/>
          <a:ext cx="0" cy="1105204"/>
        </a:xfrm>
        <a:prstGeom prst="line">
          <a:avLst/>
        </a:prstGeom>
        <a:noFill/>
        <a:ln w="12700" cap="flat" cmpd="sng" algn="ctr">
          <a:solidFill>
            <a:schemeClr val="accent2">
              <a:hueOff val="-1455363"/>
              <a:satOff val="-83928"/>
              <a:lumOff val="8628"/>
              <a:alphaOff val="0"/>
            </a:schemeClr>
          </a:solidFill>
          <a:prstDash val="dash"/>
          <a:miter lim="800000"/>
        </a:ln>
        <a:effectLst/>
      </dsp:spPr>
      <dsp:style>
        <a:lnRef idx="1">
          <a:scrgbClr r="0" g="0" b="0"/>
        </a:lnRef>
        <a:fillRef idx="0">
          <a:scrgbClr r="0" g="0" b="0"/>
        </a:fillRef>
        <a:effectRef idx="0">
          <a:scrgbClr r="0" g="0" b="0"/>
        </a:effectRef>
        <a:fontRef idx="minor"/>
      </dsp:style>
    </dsp:sp>
    <dsp:sp modelId="{4039AE45-63C7-4A21-A9C7-CFADF42C3C83}">
      <dsp:nvSpPr>
        <dsp:cNvPr id="0" name=""/>
        <dsp:cNvSpPr/>
      </dsp:nvSpPr>
      <dsp:spPr>
        <a:xfrm>
          <a:off x="7878759" y="1831951"/>
          <a:ext cx="69896" cy="69896"/>
        </a:xfrm>
        <a:prstGeom prst="ellipse">
          <a:avLst/>
        </a:prstGeom>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49CC01-0FD1-46FD-BB1D-D6C1ECACA0C5}">
      <dsp:nvSpPr>
        <dsp:cNvPr id="0" name=""/>
        <dsp:cNvSpPr/>
      </dsp:nvSpPr>
      <dsp:spPr>
        <a:xfrm>
          <a:off x="0" y="1866899"/>
          <a:ext cx="10820400" cy="0"/>
        </a:xfrm>
        <a:prstGeom prst="line">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9BB85BBF-5633-483F-BE29-F5BB6D2E4042}">
      <dsp:nvSpPr>
        <dsp:cNvPr id="0" name=""/>
        <dsp:cNvSpPr/>
      </dsp:nvSpPr>
      <dsp:spPr>
        <a:xfrm rot="8100000">
          <a:off x="59596" y="430247"/>
          <a:ext cx="274580" cy="274580"/>
        </a:xfrm>
        <a:prstGeom prst="teardrop">
          <a:avLst>
            <a:gd name="adj" fmla="val 115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649124-0CDD-4770-98F4-72C6B3EEFDC4}">
      <dsp:nvSpPr>
        <dsp:cNvPr id="0" name=""/>
        <dsp:cNvSpPr/>
      </dsp:nvSpPr>
      <dsp:spPr>
        <a:xfrm>
          <a:off x="90100"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9B6ACD2-5E0B-48A5-9FDE-8D55C7245C4B}">
      <dsp:nvSpPr>
        <dsp:cNvPr id="0" name=""/>
        <dsp:cNvSpPr/>
      </dsp:nvSpPr>
      <dsp:spPr>
        <a:xfrm>
          <a:off x="391044" y="761694"/>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Delco Wellness Center in Yeadon VPOD opens</a:t>
          </a:r>
        </a:p>
      </dsp:txBody>
      <dsp:txXfrm>
        <a:off x="391044" y="761694"/>
        <a:ext cx="1999779" cy="1105204"/>
      </dsp:txXfrm>
    </dsp:sp>
    <dsp:sp modelId="{848E3D20-19D9-4831-8589-148D6BAC2639}">
      <dsp:nvSpPr>
        <dsp:cNvPr id="0" name=""/>
        <dsp:cNvSpPr/>
      </dsp:nvSpPr>
      <dsp:spPr>
        <a:xfrm>
          <a:off x="391044" y="373379"/>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27 Jan. 2021</a:t>
          </a:r>
        </a:p>
      </dsp:txBody>
      <dsp:txXfrm>
        <a:off x="391044" y="373379"/>
        <a:ext cx="1999779" cy="388315"/>
      </dsp:txXfrm>
    </dsp:sp>
    <dsp:sp modelId="{A3D63100-F249-47B4-A17C-CEAFD4227D51}">
      <dsp:nvSpPr>
        <dsp:cNvPr id="0" name=""/>
        <dsp:cNvSpPr/>
      </dsp:nvSpPr>
      <dsp:spPr>
        <a:xfrm>
          <a:off x="196887" y="761694"/>
          <a:ext cx="0" cy="1105204"/>
        </a:xfrm>
        <a:prstGeom prst="line">
          <a:avLst/>
        </a:prstGeom>
        <a:noFill/>
        <a:ln w="1270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E004B9DC-9B94-4168-8AA7-F282DF6DD7D8}">
      <dsp:nvSpPr>
        <dsp:cNvPr id="0" name=""/>
        <dsp:cNvSpPr/>
      </dsp:nvSpPr>
      <dsp:spPr>
        <a:xfrm>
          <a:off x="161313" y="1831951"/>
          <a:ext cx="69896" cy="69896"/>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07DE8E-97CD-4C6F-8EF1-F342D88BF895}">
      <dsp:nvSpPr>
        <dsp:cNvPr id="0" name=""/>
        <dsp:cNvSpPr/>
      </dsp:nvSpPr>
      <dsp:spPr>
        <a:xfrm rot="18900000">
          <a:off x="1260392" y="3028971"/>
          <a:ext cx="274580" cy="274580"/>
        </a:xfrm>
        <a:prstGeom prst="teardrop">
          <a:avLst>
            <a:gd name="adj" fmla="val 115000"/>
          </a:avLst>
        </a:prstGeom>
        <a:solidFill>
          <a:schemeClr val="accent2">
            <a:hueOff val="-207909"/>
            <a:satOff val="-11990"/>
            <a:lumOff val="1233"/>
            <a:alphaOff val="0"/>
          </a:schemeClr>
        </a:solidFill>
        <a:ln w="12700" cap="flat" cmpd="sng" algn="ctr">
          <a:solidFill>
            <a:schemeClr val="accent2">
              <a:hueOff val="-207909"/>
              <a:satOff val="-11990"/>
              <a:lumOff val="12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ADEFA0-C8DF-4877-B6B7-0C7A875488BE}">
      <dsp:nvSpPr>
        <dsp:cNvPr id="0" name=""/>
        <dsp:cNvSpPr/>
      </dsp:nvSpPr>
      <dsp:spPr>
        <a:xfrm>
          <a:off x="1290895"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5B48B931-A3A6-4D89-8E14-E7DF4C0116ED}">
      <dsp:nvSpPr>
        <dsp:cNvPr id="0" name=""/>
        <dsp:cNvSpPr/>
      </dsp:nvSpPr>
      <dsp:spPr>
        <a:xfrm>
          <a:off x="1591840" y="1866899"/>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New staff begin to operate VPODS</a:t>
          </a:r>
        </a:p>
      </dsp:txBody>
      <dsp:txXfrm>
        <a:off x="1591840" y="1866899"/>
        <a:ext cx="1999779" cy="1105204"/>
      </dsp:txXfrm>
    </dsp:sp>
    <dsp:sp modelId="{5C36E619-79BA-4A05-AA2E-91784E0F2CE5}">
      <dsp:nvSpPr>
        <dsp:cNvPr id="0" name=""/>
        <dsp:cNvSpPr/>
      </dsp:nvSpPr>
      <dsp:spPr>
        <a:xfrm>
          <a:off x="1591840" y="2972104"/>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29 Jan. 2021</a:t>
          </a:r>
        </a:p>
      </dsp:txBody>
      <dsp:txXfrm>
        <a:off x="1591840" y="2972104"/>
        <a:ext cx="1999779" cy="388315"/>
      </dsp:txXfrm>
    </dsp:sp>
    <dsp:sp modelId="{C6741108-A542-4560-848D-C1B170D3F57A}">
      <dsp:nvSpPr>
        <dsp:cNvPr id="0" name=""/>
        <dsp:cNvSpPr/>
      </dsp:nvSpPr>
      <dsp:spPr>
        <a:xfrm>
          <a:off x="1397682" y="1866899"/>
          <a:ext cx="0" cy="1105204"/>
        </a:xfrm>
        <a:prstGeom prst="line">
          <a:avLst/>
        </a:prstGeom>
        <a:noFill/>
        <a:ln w="12700" cap="flat" cmpd="sng" algn="ctr">
          <a:solidFill>
            <a:schemeClr val="accent2">
              <a:hueOff val="-207909"/>
              <a:satOff val="-11990"/>
              <a:lumOff val="1233"/>
              <a:alphaOff val="0"/>
            </a:schemeClr>
          </a:solidFill>
          <a:prstDash val="dash"/>
          <a:miter lim="800000"/>
        </a:ln>
        <a:effectLst/>
      </dsp:spPr>
      <dsp:style>
        <a:lnRef idx="1">
          <a:scrgbClr r="0" g="0" b="0"/>
        </a:lnRef>
        <a:fillRef idx="0">
          <a:scrgbClr r="0" g="0" b="0"/>
        </a:fillRef>
        <a:effectRef idx="0">
          <a:scrgbClr r="0" g="0" b="0"/>
        </a:effectRef>
        <a:fontRef idx="minor"/>
      </dsp:style>
    </dsp:sp>
    <dsp:sp modelId="{53B59E5C-486C-467E-99DD-98BE8A6C4AC9}">
      <dsp:nvSpPr>
        <dsp:cNvPr id="0" name=""/>
        <dsp:cNvSpPr/>
      </dsp:nvSpPr>
      <dsp:spPr>
        <a:xfrm>
          <a:off x="1362109" y="1831951"/>
          <a:ext cx="69896" cy="69896"/>
        </a:xfrm>
        <a:prstGeom prst="ellipse">
          <a:avLst/>
        </a:prstGeom>
        <a:solidFill>
          <a:schemeClr val="accent2">
            <a:hueOff val="-207909"/>
            <a:satOff val="-11990"/>
            <a:lumOff val="1233"/>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963FD3-0C7B-4001-8761-A7E10DC907D9}">
      <dsp:nvSpPr>
        <dsp:cNvPr id="0" name=""/>
        <dsp:cNvSpPr/>
      </dsp:nvSpPr>
      <dsp:spPr>
        <a:xfrm rot="8100000">
          <a:off x="2461187" y="430247"/>
          <a:ext cx="274580" cy="274580"/>
        </a:xfrm>
        <a:prstGeom prst="teardrop">
          <a:avLst>
            <a:gd name="adj" fmla="val 115000"/>
          </a:avLst>
        </a:prstGeom>
        <a:solidFill>
          <a:schemeClr val="accent2">
            <a:hueOff val="-415818"/>
            <a:satOff val="-23979"/>
            <a:lumOff val="2465"/>
            <a:alphaOff val="0"/>
          </a:schemeClr>
        </a:solidFill>
        <a:ln w="12700" cap="flat" cmpd="sng" algn="ctr">
          <a:solidFill>
            <a:schemeClr val="accent2">
              <a:hueOff val="-415818"/>
              <a:satOff val="-23979"/>
              <a:lumOff val="24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FFBA66-043A-4C0F-9768-3C5A88235451}">
      <dsp:nvSpPr>
        <dsp:cNvPr id="0" name=""/>
        <dsp:cNvSpPr/>
      </dsp:nvSpPr>
      <dsp:spPr>
        <a:xfrm>
          <a:off x="2491691"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64F5BF3-BDA6-4B5D-AE49-356ADC1BE8E1}">
      <dsp:nvSpPr>
        <dsp:cNvPr id="0" name=""/>
        <dsp:cNvSpPr/>
      </dsp:nvSpPr>
      <dsp:spPr>
        <a:xfrm>
          <a:off x="2792635" y="761694"/>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741 citizens join CCDC in January</a:t>
          </a:r>
        </a:p>
      </dsp:txBody>
      <dsp:txXfrm>
        <a:off x="2792635" y="761694"/>
        <a:ext cx="1999779" cy="1105204"/>
      </dsp:txXfrm>
    </dsp:sp>
    <dsp:sp modelId="{D588B761-5313-4647-820E-630D6B0EAE50}">
      <dsp:nvSpPr>
        <dsp:cNvPr id="0" name=""/>
        <dsp:cNvSpPr/>
      </dsp:nvSpPr>
      <dsp:spPr>
        <a:xfrm>
          <a:off x="2792635" y="373379"/>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31 Jan. 2021</a:t>
          </a:r>
        </a:p>
      </dsp:txBody>
      <dsp:txXfrm>
        <a:off x="2792635" y="373379"/>
        <a:ext cx="1999779" cy="388315"/>
      </dsp:txXfrm>
    </dsp:sp>
    <dsp:sp modelId="{144DBC4D-E6AD-49E0-8A3C-CFB30EBDCA49}">
      <dsp:nvSpPr>
        <dsp:cNvPr id="0" name=""/>
        <dsp:cNvSpPr/>
      </dsp:nvSpPr>
      <dsp:spPr>
        <a:xfrm>
          <a:off x="2598477" y="761694"/>
          <a:ext cx="0" cy="1105204"/>
        </a:xfrm>
        <a:prstGeom prst="line">
          <a:avLst/>
        </a:prstGeom>
        <a:noFill/>
        <a:ln w="12700" cap="flat" cmpd="sng" algn="ctr">
          <a:solidFill>
            <a:schemeClr val="accent2">
              <a:hueOff val="-415818"/>
              <a:satOff val="-23979"/>
              <a:lumOff val="2465"/>
              <a:alphaOff val="0"/>
            </a:schemeClr>
          </a:solidFill>
          <a:prstDash val="dash"/>
          <a:miter lim="800000"/>
        </a:ln>
        <a:effectLst/>
      </dsp:spPr>
      <dsp:style>
        <a:lnRef idx="1">
          <a:scrgbClr r="0" g="0" b="0"/>
        </a:lnRef>
        <a:fillRef idx="0">
          <a:scrgbClr r="0" g="0" b="0"/>
        </a:fillRef>
        <a:effectRef idx="0">
          <a:scrgbClr r="0" g="0" b="0"/>
        </a:effectRef>
        <a:fontRef idx="minor"/>
      </dsp:style>
    </dsp:sp>
    <dsp:sp modelId="{695E9C6E-6474-4F7A-B804-9992F55A3681}">
      <dsp:nvSpPr>
        <dsp:cNvPr id="0" name=""/>
        <dsp:cNvSpPr/>
      </dsp:nvSpPr>
      <dsp:spPr>
        <a:xfrm>
          <a:off x="2562904" y="1831951"/>
          <a:ext cx="69896" cy="69896"/>
        </a:xfrm>
        <a:prstGeom prst="ellipse">
          <a:avLst/>
        </a:prstGeom>
        <a:solidFill>
          <a:schemeClr val="accent2">
            <a:hueOff val="-415818"/>
            <a:satOff val="-23979"/>
            <a:lumOff val="2465"/>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332EDD-7290-40BB-B6E1-D7E4307B35A5}">
      <dsp:nvSpPr>
        <dsp:cNvPr id="0" name=""/>
        <dsp:cNvSpPr/>
      </dsp:nvSpPr>
      <dsp:spPr>
        <a:xfrm rot="18900000">
          <a:off x="3661983" y="3028971"/>
          <a:ext cx="274580" cy="274580"/>
        </a:xfrm>
        <a:prstGeom prst="teardrop">
          <a:avLst>
            <a:gd name="adj" fmla="val 115000"/>
          </a:avLst>
        </a:prstGeom>
        <a:solidFill>
          <a:schemeClr val="accent2">
            <a:hueOff val="-623727"/>
            <a:satOff val="-35969"/>
            <a:lumOff val="3698"/>
            <a:alphaOff val="0"/>
          </a:schemeClr>
        </a:solidFill>
        <a:ln w="12700" cap="flat" cmpd="sng" algn="ctr">
          <a:solidFill>
            <a:schemeClr val="accent2">
              <a:hueOff val="-623727"/>
              <a:satOff val="-35969"/>
              <a:lumOff val="36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A647A3-C5FD-45F7-AA9B-53B7FFC05FA6}">
      <dsp:nvSpPr>
        <dsp:cNvPr id="0" name=""/>
        <dsp:cNvSpPr/>
      </dsp:nvSpPr>
      <dsp:spPr>
        <a:xfrm>
          <a:off x="3692486"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CCE426EC-1CF1-45AC-B7D5-2AE930C480E5}">
      <dsp:nvSpPr>
        <dsp:cNvPr id="0" name=""/>
        <dsp:cNvSpPr/>
      </dsp:nvSpPr>
      <dsp:spPr>
        <a:xfrm>
          <a:off x="3993430" y="1866899"/>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CCDC begins supporting VPODs at DCMH and CCMC</a:t>
          </a:r>
        </a:p>
      </dsp:txBody>
      <dsp:txXfrm>
        <a:off x="3993430" y="1866899"/>
        <a:ext cx="1999779" cy="1105204"/>
      </dsp:txXfrm>
    </dsp:sp>
    <dsp:sp modelId="{DB19FA56-96A3-4AFE-96E6-D01A92CB43BA}">
      <dsp:nvSpPr>
        <dsp:cNvPr id="0" name=""/>
        <dsp:cNvSpPr/>
      </dsp:nvSpPr>
      <dsp:spPr>
        <a:xfrm>
          <a:off x="3993430" y="2972104"/>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8 Feb. 2021</a:t>
          </a:r>
        </a:p>
      </dsp:txBody>
      <dsp:txXfrm>
        <a:off x="3993430" y="2972104"/>
        <a:ext cx="1999779" cy="388315"/>
      </dsp:txXfrm>
    </dsp:sp>
    <dsp:sp modelId="{266201BF-EE97-4042-9430-023E56983CFA}">
      <dsp:nvSpPr>
        <dsp:cNvPr id="0" name=""/>
        <dsp:cNvSpPr/>
      </dsp:nvSpPr>
      <dsp:spPr>
        <a:xfrm>
          <a:off x="3799273" y="1866899"/>
          <a:ext cx="0" cy="1105204"/>
        </a:xfrm>
        <a:prstGeom prst="line">
          <a:avLst/>
        </a:prstGeom>
        <a:noFill/>
        <a:ln w="12700" cap="flat" cmpd="sng" algn="ctr">
          <a:solidFill>
            <a:schemeClr val="accent2">
              <a:hueOff val="-623727"/>
              <a:satOff val="-35969"/>
              <a:lumOff val="3698"/>
              <a:alphaOff val="0"/>
            </a:schemeClr>
          </a:solidFill>
          <a:prstDash val="dash"/>
          <a:miter lim="800000"/>
        </a:ln>
        <a:effectLst/>
      </dsp:spPr>
      <dsp:style>
        <a:lnRef idx="1">
          <a:scrgbClr r="0" g="0" b="0"/>
        </a:lnRef>
        <a:fillRef idx="0">
          <a:scrgbClr r="0" g="0" b="0"/>
        </a:fillRef>
        <a:effectRef idx="0">
          <a:scrgbClr r="0" g="0" b="0"/>
        </a:effectRef>
        <a:fontRef idx="minor"/>
      </dsp:style>
    </dsp:sp>
    <dsp:sp modelId="{1C075470-866E-4E7B-B02F-9F486AC23BA2}">
      <dsp:nvSpPr>
        <dsp:cNvPr id="0" name=""/>
        <dsp:cNvSpPr/>
      </dsp:nvSpPr>
      <dsp:spPr>
        <a:xfrm>
          <a:off x="3763699" y="1831951"/>
          <a:ext cx="69896" cy="69896"/>
        </a:xfrm>
        <a:prstGeom prst="ellipse">
          <a:avLst/>
        </a:prstGeom>
        <a:solidFill>
          <a:schemeClr val="accent2">
            <a:hueOff val="-623727"/>
            <a:satOff val="-35969"/>
            <a:lumOff val="369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BBE708-E98D-40BA-8D73-01C1D0A6A21B}">
      <dsp:nvSpPr>
        <dsp:cNvPr id="0" name=""/>
        <dsp:cNvSpPr/>
      </dsp:nvSpPr>
      <dsp:spPr>
        <a:xfrm rot="8100000">
          <a:off x="4862778" y="430247"/>
          <a:ext cx="274580" cy="274580"/>
        </a:xfrm>
        <a:prstGeom prst="teardrop">
          <a:avLst>
            <a:gd name="adj" fmla="val 115000"/>
          </a:avLst>
        </a:prstGeom>
        <a:solidFill>
          <a:schemeClr val="accent2">
            <a:hueOff val="-831636"/>
            <a:satOff val="-47959"/>
            <a:lumOff val="4930"/>
            <a:alphaOff val="0"/>
          </a:schemeClr>
        </a:solidFill>
        <a:ln w="12700" cap="flat" cmpd="sng" algn="ctr">
          <a:solidFill>
            <a:schemeClr val="accent2">
              <a:hueOff val="-831636"/>
              <a:satOff val="-47959"/>
              <a:lumOff val="49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47F3D8-C945-4877-9A89-DC9C520D4D97}">
      <dsp:nvSpPr>
        <dsp:cNvPr id="0" name=""/>
        <dsp:cNvSpPr/>
      </dsp:nvSpPr>
      <dsp:spPr>
        <a:xfrm>
          <a:off x="4893282"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0C4D9179-094E-453E-BF98-2DB79C2BA7B9}">
      <dsp:nvSpPr>
        <dsp:cNvPr id="0" name=""/>
        <dsp:cNvSpPr/>
      </dsp:nvSpPr>
      <dsp:spPr>
        <a:xfrm>
          <a:off x="5194226" y="761694"/>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Keystone First in Chester VPOD opens</a:t>
          </a:r>
        </a:p>
      </dsp:txBody>
      <dsp:txXfrm>
        <a:off x="5194226" y="761694"/>
        <a:ext cx="1999779" cy="1105204"/>
      </dsp:txXfrm>
    </dsp:sp>
    <dsp:sp modelId="{55416602-1FFE-40E9-A797-7A5B34E47E9B}">
      <dsp:nvSpPr>
        <dsp:cNvPr id="0" name=""/>
        <dsp:cNvSpPr/>
      </dsp:nvSpPr>
      <dsp:spPr>
        <a:xfrm>
          <a:off x="5194226" y="373379"/>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25 Feb. 2021</a:t>
          </a:r>
        </a:p>
      </dsp:txBody>
      <dsp:txXfrm>
        <a:off x="5194226" y="373379"/>
        <a:ext cx="1999779" cy="388315"/>
      </dsp:txXfrm>
    </dsp:sp>
    <dsp:sp modelId="{E689A6EB-3D85-4A74-8DEE-FD948E72C4D9}">
      <dsp:nvSpPr>
        <dsp:cNvPr id="0" name=""/>
        <dsp:cNvSpPr/>
      </dsp:nvSpPr>
      <dsp:spPr>
        <a:xfrm>
          <a:off x="5000068" y="761694"/>
          <a:ext cx="0" cy="1105204"/>
        </a:xfrm>
        <a:prstGeom prst="line">
          <a:avLst/>
        </a:prstGeom>
        <a:noFill/>
        <a:ln w="12700" cap="flat" cmpd="sng" algn="ctr">
          <a:solidFill>
            <a:schemeClr val="accent2">
              <a:hueOff val="-831636"/>
              <a:satOff val="-47959"/>
              <a:lumOff val="4930"/>
              <a:alphaOff val="0"/>
            </a:schemeClr>
          </a:solidFill>
          <a:prstDash val="dash"/>
          <a:miter lim="800000"/>
        </a:ln>
        <a:effectLst/>
      </dsp:spPr>
      <dsp:style>
        <a:lnRef idx="1">
          <a:scrgbClr r="0" g="0" b="0"/>
        </a:lnRef>
        <a:fillRef idx="0">
          <a:scrgbClr r="0" g="0" b="0"/>
        </a:fillRef>
        <a:effectRef idx="0">
          <a:scrgbClr r="0" g="0" b="0"/>
        </a:effectRef>
        <a:fontRef idx="minor"/>
      </dsp:style>
    </dsp:sp>
    <dsp:sp modelId="{06EB3DAF-3494-42B8-A9F0-6F1D44D1375D}">
      <dsp:nvSpPr>
        <dsp:cNvPr id="0" name=""/>
        <dsp:cNvSpPr/>
      </dsp:nvSpPr>
      <dsp:spPr>
        <a:xfrm>
          <a:off x="4964495" y="1831951"/>
          <a:ext cx="69896" cy="69896"/>
        </a:xfrm>
        <a:prstGeom prst="ellipse">
          <a:avLst/>
        </a:prstGeom>
        <a:solidFill>
          <a:schemeClr val="accent2">
            <a:hueOff val="-831636"/>
            <a:satOff val="-47959"/>
            <a:lumOff val="493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BB00E7-D804-45B2-9901-6995DFF81206}">
      <dsp:nvSpPr>
        <dsp:cNvPr id="0" name=""/>
        <dsp:cNvSpPr/>
      </dsp:nvSpPr>
      <dsp:spPr>
        <a:xfrm rot="18900000">
          <a:off x="6063574" y="3028971"/>
          <a:ext cx="274580" cy="274580"/>
        </a:xfrm>
        <a:prstGeom prst="teardrop">
          <a:avLst>
            <a:gd name="adj" fmla="val 115000"/>
          </a:avLst>
        </a:prstGeom>
        <a:solidFill>
          <a:schemeClr val="accent2">
            <a:hueOff val="-1039545"/>
            <a:satOff val="-59949"/>
            <a:lumOff val="6163"/>
            <a:alphaOff val="0"/>
          </a:schemeClr>
        </a:solidFill>
        <a:ln w="12700" cap="flat" cmpd="sng" algn="ctr">
          <a:solidFill>
            <a:schemeClr val="accent2">
              <a:hueOff val="-1039545"/>
              <a:satOff val="-59949"/>
              <a:lumOff val="61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9309F9-D872-4ADD-95D8-7EFFA2336AEC}">
      <dsp:nvSpPr>
        <dsp:cNvPr id="0" name=""/>
        <dsp:cNvSpPr/>
      </dsp:nvSpPr>
      <dsp:spPr>
        <a:xfrm>
          <a:off x="6094077"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1C8312D-E675-4B81-A933-BF16EAEB9081}">
      <dsp:nvSpPr>
        <dsp:cNvPr id="0" name=""/>
        <dsp:cNvSpPr/>
      </dsp:nvSpPr>
      <dsp:spPr>
        <a:xfrm>
          <a:off x="6395021" y="1866899"/>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Penn Medicine in Radnor VPOD opens</a:t>
          </a:r>
        </a:p>
      </dsp:txBody>
      <dsp:txXfrm>
        <a:off x="6395021" y="1866899"/>
        <a:ext cx="1999779" cy="1105204"/>
      </dsp:txXfrm>
    </dsp:sp>
    <dsp:sp modelId="{AA02D2D0-EF3E-4DA1-974E-D9AD513B754A}">
      <dsp:nvSpPr>
        <dsp:cNvPr id="0" name=""/>
        <dsp:cNvSpPr/>
      </dsp:nvSpPr>
      <dsp:spPr>
        <a:xfrm>
          <a:off x="6395021" y="2972104"/>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26 Feb. 2021</a:t>
          </a:r>
        </a:p>
      </dsp:txBody>
      <dsp:txXfrm>
        <a:off x="6395021" y="2972104"/>
        <a:ext cx="1999779" cy="388315"/>
      </dsp:txXfrm>
    </dsp:sp>
    <dsp:sp modelId="{2FB3684E-DFD2-479C-9B39-056A2B902EB0}">
      <dsp:nvSpPr>
        <dsp:cNvPr id="0" name=""/>
        <dsp:cNvSpPr/>
      </dsp:nvSpPr>
      <dsp:spPr>
        <a:xfrm>
          <a:off x="6200864" y="1866899"/>
          <a:ext cx="0" cy="1105204"/>
        </a:xfrm>
        <a:prstGeom prst="line">
          <a:avLst/>
        </a:prstGeom>
        <a:noFill/>
        <a:ln w="12700" cap="flat" cmpd="sng" algn="ctr">
          <a:solidFill>
            <a:schemeClr val="accent2">
              <a:hueOff val="-1039545"/>
              <a:satOff val="-59949"/>
              <a:lumOff val="6163"/>
              <a:alphaOff val="0"/>
            </a:schemeClr>
          </a:solidFill>
          <a:prstDash val="dash"/>
          <a:miter lim="800000"/>
        </a:ln>
        <a:effectLst/>
      </dsp:spPr>
      <dsp:style>
        <a:lnRef idx="1">
          <a:scrgbClr r="0" g="0" b="0"/>
        </a:lnRef>
        <a:fillRef idx="0">
          <a:scrgbClr r="0" g="0" b="0"/>
        </a:fillRef>
        <a:effectRef idx="0">
          <a:scrgbClr r="0" g="0" b="0"/>
        </a:effectRef>
        <a:fontRef idx="minor"/>
      </dsp:style>
    </dsp:sp>
    <dsp:sp modelId="{A040AA0E-951C-419E-B5E6-9385D0C02105}">
      <dsp:nvSpPr>
        <dsp:cNvPr id="0" name=""/>
        <dsp:cNvSpPr/>
      </dsp:nvSpPr>
      <dsp:spPr>
        <a:xfrm>
          <a:off x="6165290" y="1831951"/>
          <a:ext cx="69896" cy="69896"/>
        </a:xfrm>
        <a:prstGeom prst="ellipse">
          <a:avLst/>
        </a:prstGeom>
        <a:solidFill>
          <a:schemeClr val="accent2">
            <a:hueOff val="-1039545"/>
            <a:satOff val="-59949"/>
            <a:lumOff val="6163"/>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746060-B4EF-47AC-9121-DEB680AC26CC}">
      <dsp:nvSpPr>
        <dsp:cNvPr id="0" name=""/>
        <dsp:cNvSpPr/>
      </dsp:nvSpPr>
      <dsp:spPr>
        <a:xfrm rot="8100000">
          <a:off x="7264369" y="430247"/>
          <a:ext cx="274580" cy="274580"/>
        </a:xfrm>
        <a:prstGeom prst="teardrop">
          <a:avLst>
            <a:gd name="adj" fmla="val 115000"/>
          </a:avLst>
        </a:prstGeom>
        <a:solidFill>
          <a:schemeClr val="accent2">
            <a:hueOff val="-1247454"/>
            <a:satOff val="-71938"/>
            <a:lumOff val="7395"/>
            <a:alphaOff val="0"/>
          </a:schemeClr>
        </a:solidFill>
        <a:ln w="12700" cap="flat" cmpd="sng" algn="ctr">
          <a:solidFill>
            <a:schemeClr val="accent2">
              <a:hueOff val="-1247454"/>
              <a:satOff val="-71938"/>
              <a:lumOff val="739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29F287-0CC0-4F96-A5A3-678224F54DF5}">
      <dsp:nvSpPr>
        <dsp:cNvPr id="0" name=""/>
        <dsp:cNvSpPr/>
      </dsp:nvSpPr>
      <dsp:spPr>
        <a:xfrm>
          <a:off x="7294873"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3973AE91-41BD-4DB5-BCE6-EA6DA9139484}">
      <dsp:nvSpPr>
        <dsp:cNvPr id="0" name=""/>
        <dsp:cNvSpPr/>
      </dsp:nvSpPr>
      <dsp:spPr>
        <a:xfrm>
          <a:off x="7595817" y="761694"/>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336 citizens join CCDC in February</a:t>
          </a:r>
        </a:p>
      </dsp:txBody>
      <dsp:txXfrm>
        <a:off x="7595817" y="761694"/>
        <a:ext cx="1999779" cy="1105204"/>
      </dsp:txXfrm>
    </dsp:sp>
    <dsp:sp modelId="{9082492D-D1F9-464B-9C59-5741B22DD020}">
      <dsp:nvSpPr>
        <dsp:cNvPr id="0" name=""/>
        <dsp:cNvSpPr/>
      </dsp:nvSpPr>
      <dsp:spPr>
        <a:xfrm>
          <a:off x="7595817" y="373379"/>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31 Feb. 2021</a:t>
          </a:r>
        </a:p>
      </dsp:txBody>
      <dsp:txXfrm>
        <a:off x="7595817" y="373379"/>
        <a:ext cx="1999779" cy="388315"/>
      </dsp:txXfrm>
    </dsp:sp>
    <dsp:sp modelId="{0CE5C05D-FB2D-4B44-9CB3-89921D41594A}">
      <dsp:nvSpPr>
        <dsp:cNvPr id="0" name=""/>
        <dsp:cNvSpPr/>
      </dsp:nvSpPr>
      <dsp:spPr>
        <a:xfrm>
          <a:off x="7401659" y="761694"/>
          <a:ext cx="0" cy="1105204"/>
        </a:xfrm>
        <a:prstGeom prst="line">
          <a:avLst/>
        </a:prstGeom>
        <a:noFill/>
        <a:ln w="12700" cap="flat" cmpd="sng" algn="ctr">
          <a:solidFill>
            <a:schemeClr val="accent2">
              <a:hueOff val="-1247454"/>
              <a:satOff val="-71938"/>
              <a:lumOff val="7395"/>
              <a:alphaOff val="0"/>
            </a:schemeClr>
          </a:solidFill>
          <a:prstDash val="dash"/>
          <a:miter lim="800000"/>
        </a:ln>
        <a:effectLst/>
      </dsp:spPr>
      <dsp:style>
        <a:lnRef idx="1">
          <a:scrgbClr r="0" g="0" b="0"/>
        </a:lnRef>
        <a:fillRef idx="0">
          <a:scrgbClr r="0" g="0" b="0"/>
        </a:fillRef>
        <a:effectRef idx="0">
          <a:scrgbClr r="0" g="0" b="0"/>
        </a:effectRef>
        <a:fontRef idx="minor"/>
      </dsp:style>
    </dsp:sp>
    <dsp:sp modelId="{309EED1C-9E91-49B3-AC63-4B40022A50D4}">
      <dsp:nvSpPr>
        <dsp:cNvPr id="0" name=""/>
        <dsp:cNvSpPr/>
      </dsp:nvSpPr>
      <dsp:spPr>
        <a:xfrm>
          <a:off x="7366086" y="1831951"/>
          <a:ext cx="69896" cy="69896"/>
        </a:xfrm>
        <a:prstGeom prst="ellipse">
          <a:avLst/>
        </a:prstGeom>
        <a:solidFill>
          <a:schemeClr val="accent2">
            <a:hueOff val="-1247454"/>
            <a:satOff val="-71938"/>
            <a:lumOff val="7395"/>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7F6FD7-86D5-4D39-9E93-AE0AF803C68D}">
      <dsp:nvSpPr>
        <dsp:cNvPr id="0" name=""/>
        <dsp:cNvSpPr/>
      </dsp:nvSpPr>
      <dsp:spPr>
        <a:xfrm rot="18900000">
          <a:off x="8465165" y="3028971"/>
          <a:ext cx="274580" cy="274580"/>
        </a:xfrm>
        <a:prstGeom prst="teardrop">
          <a:avLst>
            <a:gd name="adj" fmla="val 115000"/>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137306-4C8F-4A6B-B85E-FDA4BE7D70A2}">
      <dsp:nvSpPr>
        <dsp:cNvPr id="0" name=""/>
        <dsp:cNvSpPr/>
      </dsp:nvSpPr>
      <dsp:spPr>
        <a:xfrm>
          <a:off x="8495668"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D5CF13B-42B9-4F31-8899-FEA028CDB520}">
      <dsp:nvSpPr>
        <dsp:cNvPr id="0" name=""/>
        <dsp:cNvSpPr/>
      </dsp:nvSpPr>
      <dsp:spPr>
        <a:xfrm>
          <a:off x="8796612" y="1866899"/>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Upper Darby High School VPOD first doses (AFN)</a:t>
          </a:r>
        </a:p>
      </dsp:txBody>
      <dsp:txXfrm>
        <a:off x="8796612" y="1866899"/>
        <a:ext cx="1999779" cy="1105204"/>
      </dsp:txXfrm>
    </dsp:sp>
    <dsp:sp modelId="{CD81A931-7917-45DB-A0BE-FE3C302D8568}">
      <dsp:nvSpPr>
        <dsp:cNvPr id="0" name=""/>
        <dsp:cNvSpPr/>
      </dsp:nvSpPr>
      <dsp:spPr>
        <a:xfrm>
          <a:off x="8796612" y="2972104"/>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14 Mar. 2021</a:t>
          </a:r>
        </a:p>
      </dsp:txBody>
      <dsp:txXfrm>
        <a:off x="8796612" y="2972104"/>
        <a:ext cx="1999779" cy="388315"/>
      </dsp:txXfrm>
    </dsp:sp>
    <dsp:sp modelId="{69942DD7-EBD0-48EF-8CD8-357475194882}">
      <dsp:nvSpPr>
        <dsp:cNvPr id="0" name=""/>
        <dsp:cNvSpPr/>
      </dsp:nvSpPr>
      <dsp:spPr>
        <a:xfrm>
          <a:off x="8602455" y="1866899"/>
          <a:ext cx="0" cy="1105204"/>
        </a:xfrm>
        <a:prstGeom prst="line">
          <a:avLst/>
        </a:prstGeom>
        <a:noFill/>
        <a:ln w="12700" cap="flat" cmpd="sng" algn="ctr">
          <a:solidFill>
            <a:schemeClr val="accent2">
              <a:hueOff val="-1455363"/>
              <a:satOff val="-83928"/>
              <a:lumOff val="8628"/>
              <a:alphaOff val="0"/>
            </a:schemeClr>
          </a:solidFill>
          <a:prstDash val="dash"/>
          <a:miter lim="800000"/>
        </a:ln>
        <a:effectLst/>
      </dsp:spPr>
      <dsp:style>
        <a:lnRef idx="1">
          <a:scrgbClr r="0" g="0" b="0"/>
        </a:lnRef>
        <a:fillRef idx="0">
          <a:scrgbClr r="0" g="0" b="0"/>
        </a:fillRef>
        <a:effectRef idx="0">
          <a:scrgbClr r="0" g="0" b="0"/>
        </a:effectRef>
        <a:fontRef idx="minor"/>
      </dsp:style>
    </dsp:sp>
    <dsp:sp modelId="{E971CEC6-ACF6-4D89-B038-C673D51401E7}">
      <dsp:nvSpPr>
        <dsp:cNvPr id="0" name=""/>
        <dsp:cNvSpPr/>
      </dsp:nvSpPr>
      <dsp:spPr>
        <a:xfrm>
          <a:off x="8566881" y="1831951"/>
          <a:ext cx="69896" cy="69896"/>
        </a:xfrm>
        <a:prstGeom prst="ellipse">
          <a:avLst/>
        </a:prstGeom>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2C8F2E-B59B-4B31-96A9-A17F7F992082}">
      <dsp:nvSpPr>
        <dsp:cNvPr id="0" name=""/>
        <dsp:cNvSpPr/>
      </dsp:nvSpPr>
      <dsp:spPr>
        <a:xfrm>
          <a:off x="0" y="1866899"/>
          <a:ext cx="10820400" cy="0"/>
        </a:xfrm>
        <a:prstGeom prst="line">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DD97F8F2-3A14-4421-A963-DE61CC2FCCB1}">
      <dsp:nvSpPr>
        <dsp:cNvPr id="0" name=""/>
        <dsp:cNvSpPr/>
      </dsp:nvSpPr>
      <dsp:spPr>
        <a:xfrm rot="8100000">
          <a:off x="59596" y="430247"/>
          <a:ext cx="274580" cy="274580"/>
        </a:xfrm>
        <a:prstGeom prst="teardrop">
          <a:avLst>
            <a:gd name="adj" fmla="val 115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DD7352-BA49-4041-8869-98F6E2892E12}">
      <dsp:nvSpPr>
        <dsp:cNvPr id="0" name=""/>
        <dsp:cNvSpPr/>
      </dsp:nvSpPr>
      <dsp:spPr>
        <a:xfrm>
          <a:off x="90100"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115ADF8-E87A-4BA2-9D61-8C7A027ED11F}">
      <dsp:nvSpPr>
        <dsp:cNvPr id="0" name=""/>
        <dsp:cNvSpPr/>
      </dsp:nvSpPr>
      <dsp:spPr>
        <a:xfrm>
          <a:off x="391044" y="761694"/>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Springfield Hospital VPOD opens</a:t>
          </a:r>
        </a:p>
      </dsp:txBody>
      <dsp:txXfrm>
        <a:off x="391044" y="761694"/>
        <a:ext cx="1999779" cy="1105204"/>
      </dsp:txXfrm>
    </dsp:sp>
    <dsp:sp modelId="{E868C622-BCCB-4683-BB46-C38DA93B14C8}">
      <dsp:nvSpPr>
        <dsp:cNvPr id="0" name=""/>
        <dsp:cNvSpPr/>
      </dsp:nvSpPr>
      <dsp:spPr>
        <a:xfrm>
          <a:off x="391044" y="373379"/>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15 Mar. 2021</a:t>
          </a:r>
        </a:p>
      </dsp:txBody>
      <dsp:txXfrm>
        <a:off x="391044" y="373379"/>
        <a:ext cx="1999779" cy="388315"/>
      </dsp:txXfrm>
    </dsp:sp>
    <dsp:sp modelId="{06E6073A-0289-4371-BB36-94F07E94E3CC}">
      <dsp:nvSpPr>
        <dsp:cNvPr id="0" name=""/>
        <dsp:cNvSpPr/>
      </dsp:nvSpPr>
      <dsp:spPr>
        <a:xfrm>
          <a:off x="196887" y="761694"/>
          <a:ext cx="0" cy="1105204"/>
        </a:xfrm>
        <a:prstGeom prst="line">
          <a:avLst/>
        </a:prstGeom>
        <a:noFill/>
        <a:ln w="1270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7BC4EB54-8B15-47D3-B92B-5B35828AE680}">
      <dsp:nvSpPr>
        <dsp:cNvPr id="0" name=""/>
        <dsp:cNvSpPr/>
      </dsp:nvSpPr>
      <dsp:spPr>
        <a:xfrm>
          <a:off x="161313" y="1831951"/>
          <a:ext cx="69896" cy="69896"/>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FED9DA-F1BD-447E-9839-BDAE71440FA4}">
      <dsp:nvSpPr>
        <dsp:cNvPr id="0" name=""/>
        <dsp:cNvSpPr/>
      </dsp:nvSpPr>
      <dsp:spPr>
        <a:xfrm rot="18900000">
          <a:off x="1260392" y="3028971"/>
          <a:ext cx="274580" cy="274580"/>
        </a:xfrm>
        <a:prstGeom prst="teardrop">
          <a:avLst>
            <a:gd name="adj" fmla="val 115000"/>
          </a:avLst>
        </a:prstGeom>
        <a:solidFill>
          <a:schemeClr val="accent2">
            <a:hueOff val="-207909"/>
            <a:satOff val="-11990"/>
            <a:lumOff val="1233"/>
            <a:alphaOff val="0"/>
          </a:schemeClr>
        </a:solidFill>
        <a:ln w="12700" cap="flat" cmpd="sng" algn="ctr">
          <a:solidFill>
            <a:schemeClr val="accent2">
              <a:hueOff val="-207909"/>
              <a:satOff val="-11990"/>
              <a:lumOff val="12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55D3A0-D091-4ACB-90E5-903FF80C011E}">
      <dsp:nvSpPr>
        <dsp:cNvPr id="0" name=""/>
        <dsp:cNvSpPr/>
      </dsp:nvSpPr>
      <dsp:spPr>
        <a:xfrm>
          <a:off x="1290895"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F7AE19D-E544-4DD5-9A39-7F1D5E5BF41A}">
      <dsp:nvSpPr>
        <dsp:cNvPr id="0" name=""/>
        <dsp:cNvSpPr/>
      </dsp:nvSpPr>
      <dsp:spPr>
        <a:xfrm>
          <a:off x="1591840" y="1866899"/>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Homebound / Homeless program begins</a:t>
          </a:r>
        </a:p>
      </dsp:txBody>
      <dsp:txXfrm>
        <a:off x="1591840" y="1866899"/>
        <a:ext cx="1999779" cy="1105204"/>
      </dsp:txXfrm>
    </dsp:sp>
    <dsp:sp modelId="{E6F2D0C6-9F66-46A5-98F5-486C1E0607DB}">
      <dsp:nvSpPr>
        <dsp:cNvPr id="0" name=""/>
        <dsp:cNvSpPr/>
      </dsp:nvSpPr>
      <dsp:spPr>
        <a:xfrm>
          <a:off x="1591840" y="2972104"/>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29 Mar. 2021</a:t>
          </a:r>
        </a:p>
      </dsp:txBody>
      <dsp:txXfrm>
        <a:off x="1591840" y="2972104"/>
        <a:ext cx="1999779" cy="388315"/>
      </dsp:txXfrm>
    </dsp:sp>
    <dsp:sp modelId="{F4E1885F-F5D9-4F62-A3BB-4B96DA8BC00F}">
      <dsp:nvSpPr>
        <dsp:cNvPr id="0" name=""/>
        <dsp:cNvSpPr/>
      </dsp:nvSpPr>
      <dsp:spPr>
        <a:xfrm>
          <a:off x="1397682" y="1866899"/>
          <a:ext cx="0" cy="1105204"/>
        </a:xfrm>
        <a:prstGeom prst="line">
          <a:avLst/>
        </a:prstGeom>
        <a:noFill/>
        <a:ln w="12700" cap="flat" cmpd="sng" algn="ctr">
          <a:solidFill>
            <a:schemeClr val="accent2">
              <a:hueOff val="-207909"/>
              <a:satOff val="-11990"/>
              <a:lumOff val="1233"/>
              <a:alphaOff val="0"/>
            </a:schemeClr>
          </a:solidFill>
          <a:prstDash val="dash"/>
          <a:miter lim="800000"/>
        </a:ln>
        <a:effectLst/>
      </dsp:spPr>
      <dsp:style>
        <a:lnRef idx="1">
          <a:scrgbClr r="0" g="0" b="0"/>
        </a:lnRef>
        <a:fillRef idx="0">
          <a:scrgbClr r="0" g="0" b="0"/>
        </a:fillRef>
        <a:effectRef idx="0">
          <a:scrgbClr r="0" g="0" b="0"/>
        </a:effectRef>
        <a:fontRef idx="minor"/>
      </dsp:style>
    </dsp:sp>
    <dsp:sp modelId="{E1D42850-8629-4F73-B13D-1AA222E30AE3}">
      <dsp:nvSpPr>
        <dsp:cNvPr id="0" name=""/>
        <dsp:cNvSpPr/>
      </dsp:nvSpPr>
      <dsp:spPr>
        <a:xfrm>
          <a:off x="1362109" y="1831951"/>
          <a:ext cx="69896" cy="69896"/>
        </a:xfrm>
        <a:prstGeom prst="ellipse">
          <a:avLst/>
        </a:prstGeom>
        <a:solidFill>
          <a:schemeClr val="accent2">
            <a:hueOff val="-207909"/>
            <a:satOff val="-11990"/>
            <a:lumOff val="1233"/>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28CD79-154F-49BC-A800-3CA7AE33EBFE}">
      <dsp:nvSpPr>
        <dsp:cNvPr id="0" name=""/>
        <dsp:cNvSpPr/>
      </dsp:nvSpPr>
      <dsp:spPr>
        <a:xfrm rot="8100000">
          <a:off x="2461187" y="430247"/>
          <a:ext cx="274580" cy="274580"/>
        </a:xfrm>
        <a:prstGeom prst="teardrop">
          <a:avLst>
            <a:gd name="adj" fmla="val 115000"/>
          </a:avLst>
        </a:prstGeom>
        <a:solidFill>
          <a:schemeClr val="accent2">
            <a:hueOff val="-415818"/>
            <a:satOff val="-23979"/>
            <a:lumOff val="2465"/>
            <a:alphaOff val="0"/>
          </a:schemeClr>
        </a:solidFill>
        <a:ln w="12700" cap="flat" cmpd="sng" algn="ctr">
          <a:solidFill>
            <a:schemeClr val="accent2">
              <a:hueOff val="-415818"/>
              <a:satOff val="-23979"/>
              <a:lumOff val="24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ABE856-7BCA-4B09-A1B5-884D138CACA5}">
      <dsp:nvSpPr>
        <dsp:cNvPr id="0" name=""/>
        <dsp:cNvSpPr/>
      </dsp:nvSpPr>
      <dsp:spPr>
        <a:xfrm>
          <a:off x="2491691"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2BB52D44-30E8-4632-A266-52E3BDC3E133}">
      <dsp:nvSpPr>
        <dsp:cNvPr id="0" name=""/>
        <dsp:cNvSpPr/>
      </dsp:nvSpPr>
      <dsp:spPr>
        <a:xfrm>
          <a:off x="2792635" y="761694"/>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over 40 staff are working, 507 CCDC volunteers joined in March.</a:t>
          </a:r>
        </a:p>
      </dsp:txBody>
      <dsp:txXfrm>
        <a:off x="2792635" y="761694"/>
        <a:ext cx="1999779" cy="1105204"/>
      </dsp:txXfrm>
    </dsp:sp>
    <dsp:sp modelId="{3B32AD2E-40D1-4E68-9BA1-FCC61291D67D}">
      <dsp:nvSpPr>
        <dsp:cNvPr id="0" name=""/>
        <dsp:cNvSpPr/>
      </dsp:nvSpPr>
      <dsp:spPr>
        <a:xfrm>
          <a:off x="2792635" y="373379"/>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31 Mar. 2021</a:t>
          </a:r>
        </a:p>
      </dsp:txBody>
      <dsp:txXfrm>
        <a:off x="2792635" y="373379"/>
        <a:ext cx="1999779" cy="388315"/>
      </dsp:txXfrm>
    </dsp:sp>
    <dsp:sp modelId="{1CCB1797-71DE-4775-B18E-2A1A8334F7FA}">
      <dsp:nvSpPr>
        <dsp:cNvPr id="0" name=""/>
        <dsp:cNvSpPr/>
      </dsp:nvSpPr>
      <dsp:spPr>
        <a:xfrm>
          <a:off x="2598477" y="761694"/>
          <a:ext cx="0" cy="1105204"/>
        </a:xfrm>
        <a:prstGeom prst="line">
          <a:avLst/>
        </a:prstGeom>
        <a:noFill/>
        <a:ln w="12700" cap="flat" cmpd="sng" algn="ctr">
          <a:solidFill>
            <a:schemeClr val="accent2">
              <a:hueOff val="-415818"/>
              <a:satOff val="-23979"/>
              <a:lumOff val="2465"/>
              <a:alphaOff val="0"/>
            </a:schemeClr>
          </a:solidFill>
          <a:prstDash val="dash"/>
          <a:miter lim="800000"/>
        </a:ln>
        <a:effectLst/>
      </dsp:spPr>
      <dsp:style>
        <a:lnRef idx="1">
          <a:scrgbClr r="0" g="0" b="0"/>
        </a:lnRef>
        <a:fillRef idx="0">
          <a:scrgbClr r="0" g="0" b="0"/>
        </a:fillRef>
        <a:effectRef idx="0">
          <a:scrgbClr r="0" g="0" b="0"/>
        </a:effectRef>
        <a:fontRef idx="minor"/>
      </dsp:style>
    </dsp:sp>
    <dsp:sp modelId="{AA4226A3-930D-4CD7-A389-848D553C2C8E}">
      <dsp:nvSpPr>
        <dsp:cNvPr id="0" name=""/>
        <dsp:cNvSpPr/>
      </dsp:nvSpPr>
      <dsp:spPr>
        <a:xfrm>
          <a:off x="2562904" y="1831951"/>
          <a:ext cx="69896" cy="69896"/>
        </a:xfrm>
        <a:prstGeom prst="ellipse">
          <a:avLst/>
        </a:prstGeom>
        <a:solidFill>
          <a:schemeClr val="accent2">
            <a:hueOff val="-415818"/>
            <a:satOff val="-23979"/>
            <a:lumOff val="2465"/>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589867-7797-4257-A698-A8F16C6971D9}">
      <dsp:nvSpPr>
        <dsp:cNvPr id="0" name=""/>
        <dsp:cNvSpPr/>
      </dsp:nvSpPr>
      <dsp:spPr>
        <a:xfrm rot="18900000">
          <a:off x="3661983" y="3028971"/>
          <a:ext cx="274580" cy="274580"/>
        </a:xfrm>
        <a:prstGeom prst="teardrop">
          <a:avLst>
            <a:gd name="adj" fmla="val 115000"/>
          </a:avLst>
        </a:prstGeom>
        <a:solidFill>
          <a:schemeClr val="accent2">
            <a:hueOff val="-623727"/>
            <a:satOff val="-35969"/>
            <a:lumOff val="3698"/>
            <a:alphaOff val="0"/>
          </a:schemeClr>
        </a:solidFill>
        <a:ln w="12700" cap="flat" cmpd="sng" algn="ctr">
          <a:solidFill>
            <a:schemeClr val="accent2">
              <a:hueOff val="-623727"/>
              <a:satOff val="-35969"/>
              <a:lumOff val="36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2CBB10-9AEC-42A1-A8AC-7B1ABB4290F5}">
      <dsp:nvSpPr>
        <dsp:cNvPr id="0" name=""/>
        <dsp:cNvSpPr/>
      </dsp:nvSpPr>
      <dsp:spPr>
        <a:xfrm>
          <a:off x="3692486"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249CA0A7-FCDA-4307-B629-022CD0D148E6}">
      <dsp:nvSpPr>
        <dsp:cNvPr id="0" name=""/>
        <dsp:cNvSpPr/>
      </dsp:nvSpPr>
      <dsp:spPr>
        <a:xfrm>
          <a:off x="3993430" y="1866899"/>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Delaware County Community College drive through VPOD opens</a:t>
          </a:r>
        </a:p>
      </dsp:txBody>
      <dsp:txXfrm>
        <a:off x="3993430" y="1866899"/>
        <a:ext cx="1999779" cy="1105204"/>
      </dsp:txXfrm>
    </dsp:sp>
    <dsp:sp modelId="{4705ACAD-3EDD-419A-BB11-29D5B08EB527}">
      <dsp:nvSpPr>
        <dsp:cNvPr id="0" name=""/>
        <dsp:cNvSpPr/>
      </dsp:nvSpPr>
      <dsp:spPr>
        <a:xfrm>
          <a:off x="3993430" y="2972104"/>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10 Apr. 2021</a:t>
          </a:r>
        </a:p>
      </dsp:txBody>
      <dsp:txXfrm>
        <a:off x="3993430" y="2972104"/>
        <a:ext cx="1999779" cy="388315"/>
      </dsp:txXfrm>
    </dsp:sp>
    <dsp:sp modelId="{255B2895-17A1-4CCD-898B-21EA3195E496}">
      <dsp:nvSpPr>
        <dsp:cNvPr id="0" name=""/>
        <dsp:cNvSpPr/>
      </dsp:nvSpPr>
      <dsp:spPr>
        <a:xfrm>
          <a:off x="3799273" y="1866899"/>
          <a:ext cx="0" cy="1105204"/>
        </a:xfrm>
        <a:prstGeom prst="line">
          <a:avLst/>
        </a:prstGeom>
        <a:noFill/>
        <a:ln w="12700" cap="flat" cmpd="sng" algn="ctr">
          <a:solidFill>
            <a:schemeClr val="accent2">
              <a:hueOff val="-623727"/>
              <a:satOff val="-35969"/>
              <a:lumOff val="3698"/>
              <a:alphaOff val="0"/>
            </a:schemeClr>
          </a:solidFill>
          <a:prstDash val="dash"/>
          <a:miter lim="800000"/>
        </a:ln>
        <a:effectLst/>
      </dsp:spPr>
      <dsp:style>
        <a:lnRef idx="1">
          <a:scrgbClr r="0" g="0" b="0"/>
        </a:lnRef>
        <a:fillRef idx="0">
          <a:scrgbClr r="0" g="0" b="0"/>
        </a:fillRef>
        <a:effectRef idx="0">
          <a:scrgbClr r="0" g="0" b="0"/>
        </a:effectRef>
        <a:fontRef idx="minor"/>
      </dsp:style>
    </dsp:sp>
    <dsp:sp modelId="{894CF862-F9C2-438C-A780-ECD63822F238}">
      <dsp:nvSpPr>
        <dsp:cNvPr id="0" name=""/>
        <dsp:cNvSpPr/>
      </dsp:nvSpPr>
      <dsp:spPr>
        <a:xfrm>
          <a:off x="3763699" y="1831951"/>
          <a:ext cx="69896" cy="69896"/>
        </a:xfrm>
        <a:prstGeom prst="ellipse">
          <a:avLst/>
        </a:prstGeom>
        <a:solidFill>
          <a:schemeClr val="accent2">
            <a:hueOff val="-623727"/>
            <a:satOff val="-35969"/>
            <a:lumOff val="369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54E63F-FE44-495E-BEEA-7D9E143D4F72}">
      <dsp:nvSpPr>
        <dsp:cNvPr id="0" name=""/>
        <dsp:cNvSpPr/>
      </dsp:nvSpPr>
      <dsp:spPr>
        <a:xfrm rot="8100000">
          <a:off x="4862778" y="430247"/>
          <a:ext cx="274580" cy="274580"/>
        </a:xfrm>
        <a:prstGeom prst="teardrop">
          <a:avLst>
            <a:gd name="adj" fmla="val 115000"/>
          </a:avLst>
        </a:prstGeom>
        <a:solidFill>
          <a:schemeClr val="accent2">
            <a:hueOff val="-831636"/>
            <a:satOff val="-47959"/>
            <a:lumOff val="4930"/>
            <a:alphaOff val="0"/>
          </a:schemeClr>
        </a:solidFill>
        <a:ln w="12700" cap="flat" cmpd="sng" algn="ctr">
          <a:solidFill>
            <a:schemeClr val="accent2">
              <a:hueOff val="-831636"/>
              <a:satOff val="-47959"/>
              <a:lumOff val="49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D4AAC1-1F6A-4E0D-A573-CF1EFC514493}">
      <dsp:nvSpPr>
        <dsp:cNvPr id="0" name=""/>
        <dsp:cNvSpPr/>
      </dsp:nvSpPr>
      <dsp:spPr>
        <a:xfrm>
          <a:off x="4893282"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2326681E-855A-4DF9-9308-8ED1322BB69F}">
      <dsp:nvSpPr>
        <dsp:cNvPr id="0" name=""/>
        <dsp:cNvSpPr/>
      </dsp:nvSpPr>
      <dsp:spPr>
        <a:xfrm>
          <a:off x="5194226" y="761694"/>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Mercy Fitzgerald drive through VPOD opens</a:t>
          </a:r>
        </a:p>
      </dsp:txBody>
      <dsp:txXfrm>
        <a:off x="5194226" y="761694"/>
        <a:ext cx="1999779" cy="1105204"/>
      </dsp:txXfrm>
    </dsp:sp>
    <dsp:sp modelId="{30C31BC3-BA49-4689-92B7-EF720A899F2B}">
      <dsp:nvSpPr>
        <dsp:cNvPr id="0" name=""/>
        <dsp:cNvSpPr/>
      </dsp:nvSpPr>
      <dsp:spPr>
        <a:xfrm>
          <a:off x="5194226" y="373379"/>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21 Apr. 2021</a:t>
          </a:r>
        </a:p>
      </dsp:txBody>
      <dsp:txXfrm>
        <a:off x="5194226" y="373379"/>
        <a:ext cx="1999779" cy="388315"/>
      </dsp:txXfrm>
    </dsp:sp>
    <dsp:sp modelId="{038EF9FC-10E0-4684-9608-1E925DA817ED}">
      <dsp:nvSpPr>
        <dsp:cNvPr id="0" name=""/>
        <dsp:cNvSpPr/>
      </dsp:nvSpPr>
      <dsp:spPr>
        <a:xfrm>
          <a:off x="5000068" y="761694"/>
          <a:ext cx="0" cy="1105204"/>
        </a:xfrm>
        <a:prstGeom prst="line">
          <a:avLst/>
        </a:prstGeom>
        <a:noFill/>
        <a:ln w="12700" cap="flat" cmpd="sng" algn="ctr">
          <a:solidFill>
            <a:schemeClr val="accent2">
              <a:hueOff val="-831636"/>
              <a:satOff val="-47959"/>
              <a:lumOff val="4930"/>
              <a:alphaOff val="0"/>
            </a:schemeClr>
          </a:solidFill>
          <a:prstDash val="dash"/>
          <a:miter lim="800000"/>
        </a:ln>
        <a:effectLst/>
      </dsp:spPr>
      <dsp:style>
        <a:lnRef idx="1">
          <a:scrgbClr r="0" g="0" b="0"/>
        </a:lnRef>
        <a:fillRef idx="0">
          <a:scrgbClr r="0" g="0" b="0"/>
        </a:fillRef>
        <a:effectRef idx="0">
          <a:scrgbClr r="0" g="0" b="0"/>
        </a:effectRef>
        <a:fontRef idx="minor"/>
      </dsp:style>
    </dsp:sp>
    <dsp:sp modelId="{44612AD9-B22B-4EF1-A675-47406C2B7837}">
      <dsp:nvSpPr>
        <dsp:cNvPr id="0" name=""/>
        <dsp:cNvSpPr/>
      </dsp:nvSpPr>
      <dsp:spPr>
        <a:xfrm>
          <a:off x="4964495" y="1831951"/>
          <a:ext cx="69896" cy="69896"/>
        </a:xfrm>
        <a:prstGeom prst="ellipse">
          <a:avLst/>
        </a:prstGeom>
        <a:solidFill>
          <a:schemeClr val="accent2">
            <a:hueOff val="-831636"/>
            <a:satOff val="-47959"/>
            <a:lumOff val="493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B889E1-A04E-458B-9D9B-36AA0E991159}">
      <dsp:nvSpPr>
        <dsp:cNvPr id="0" name=""/>
        <dsp:cNvSpPr/>
      </dsp:nvSpPr>
      <dsp:spPr>
        <a:xfrm rot="18900000">
          <a:off x="6063574" y="3028971"/>
          <a:ext cx="274580" cy="274580"/>
        </a:xfrm>
        <a:prstGeom prst="teardrop">
          <a:avLst>
            <a:gd name="adj" fmla="val 115000"/>
          </a:avLst>
        </a:prstGeom>
        <a:solidFill>
          <a:schemeClr val="accent2">
            <a:hueOff val="-1039545"/>
            <a:satOff val="-59949"/>
            <a:lumOff val="6163"/>
            <a:alphaOff val="0"/>
          </a:schemeClr>
        </a:solidFill>
        <a:ln w="12700" cap="flat" cmpd="sng" algn="ctr">
          <a:solidFill>
            <a:schemeClr val="accent2">
              <a:hueOff val="-1039545"/>
              <a:satOff val="-59949"/>
              <a:lumOff val="61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10973D-F913-4220-9A0B-E5EA1B7B6E41}">
      <dsp:nvSpPr>
        <dsp:cNvPr id="0" name=""/>
        <dsp:cNvSpPr/>
      </dsp:nvSpPr>
      <dsp:spPr>
        <a:xfrm>
          <a:off x="6094077"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6F66EA69-26F8-45EF-9FC6-A1E469DB843A}">
      <dsp:nvSpPr>
        <dsp:cNvPr id="0" name=""/>
        <dsp:cNvSpPr/>
      </dsp:nvSpPr>
      <dsp:spPr>
        <a:xfrm>
          <a:off x="6395021" y="1866899"/>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Radnor High School VPOD first doses</a:t>
          </a:r>
        </a:p>
      </dsp:txBody>
      <dsp:txXfrm>
        <a:off x="6395021" y="1866899"/>
        <a:ext cx="1999779" cy="1105204"/>
      </dsp:txXfrm>
    </dsp:sp>
    <dsp:sp modelId="{C1F30508-6372-4963-A405-D4991DE68372}">
      <dsp:nvSpPr>
        <dsp:cNvPr id="0" name=""/>
        <dsp:cNvSpPr/>
      </dsp:nvSpPr>
      <dsp:spPr>
        <a:xfrm>
          <a:off x="6395021" y="2972104"/>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24 Apr 2021</a:t>
          </a:r>
        </a:p>
      </dsp:txBody>
      <dsp:txXfrm>
        <a:off x="6395021" y="2972104"/>
        <a:ext cx="1999779" cy="388315"/>
      </dsp:txXfrm>
    </dsp:sp>
    <dsp:sp modelId="{1EC3E40B-E838-428C-967A-9CBDE6064CFD}">
      <dsp:nvSpPr>
        <dsp:cNvPr id="0" name=""/>
        <dsp:cNvSpPr/>
      </dsp:nvSpPr>
      <dsp:spPr>
        <a:xfrm>
          <a:off x="6200864" y="1866899"/>
          <a:ext cx="0" cy="1105204"/>
        </a:xfrm>
        <a:prstGeom prst="line">
          <a:avLst/>
        </a:prstGeom>
        <a:noFill/>
        <a:ln w="12700" cap="flat" cmpd="sng" algn="ctr">
          <a:solidFill>
            <a:schemeClr val="accent2">
              <a:hueOff val="-1039545"/>
              <a:satOff val="-59949"/>
              <a:lumOff val="6163"/>
              <a:alphaOff val="0"/>
            </a:schemeClr>
          </a:solidFill>
          <a:prstDash val="dash"/>
          <a:miter lim="800000"/>
        </a:ln>
        <a:effectLst/>
      </dsp:spPr>
      <dsp:style>
        <a:lnRef idx="1">
          <a:scrgbClr r="0" g="0" b="0"/>
        </a:lnRef>
        <a:fillRef idx="0">
          <a:scrgbClr r="0" g="0" b="0"/>
        </a:fillRef>
        <a:effectRef idx="0">
          <a:scrgbClr r="0" g="0" b="0"/>
        </a:effectRef>
        <a:fontRef idx="minor"/>
      </dsp:style>
    </dsp:sp>
    <dsp:sp modelId="{F633AFF4-25A2-4156-95F9-AB5A23B39EA9}">
      <dsp:nvSpPr>
        <dsp:cNvPr id="0" name=""/>
        <dsp:cNvSpPr/>
      </dsp:nvSpPr>
      <dsp:spPr>
        <a:xfrm>
          <a:off x="6165290" y="1831951"/>
          <a:ext cx="69896" cy="69896"/>
        </a:xfrm>
        <a:prstGeom prst="ellipse">
          <a:avLst/>
        </a:prstGeom>
        <a:solidFill>
          <a:schemeClr val="accent2">
            <a:hueOff val="-1039545"/>
            <a:satOff val="-59949"/>
            <a:lumOff val="6163"/>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FFF251-0FC8-43BF-90BD-C1B4E737C86F}">
      <dsp:nvSpPr>
        <dsp:cNvPr id="0" name=""/>
        <dsp:cNvSpPr/>
      </dsp:nvSpPr>
      <dsp:spPr>
        <a:xfrm rot="8100000">
          <a:off x="7264369" y="430247"/>
          <a:ext cx="274580" cy="274580"/>
        </a:xfrm>
        <a:prstGeom prst="teardrop">
          <a:avLst>
            <a:gd name="adj" fmla="val 115000"/>
          </a:avLst>
        </a:prstGeom>
        <a:solidFill>
          <a:schemeClr val="accent2">
            <a:hueOff val="-1247454"/>
            <a:satOff val="-71938"/>
            <a:lumOff val="7395"/>
            <a:alphaOff val="0"/>
          </a:schemeClr>
        </a:solidFill>
        <a:ln w="12700" cap="flat" cmpd="sng" algn="ctr">
          <a:solidFill>
            <a:schemeClr val="accent2">
              <a:hueOff val="-1247454"/>
              <a:satOff val="-71938"/>
              <a:lumOff val="739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B7A076-6CD2-48AC-8C99-870AF87F8F21}">
      <dsp:nvSpPr>
        <dsp:cNvPr id="0" name=""/>
        <dsp:cNvSpPr/>
      </dsp:nvSpPr>
      <dsp:spPr>
        <a:xfrm>
          <a:off x="7294873"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9843780D-5806-4991-A15A-A1D6D34F0551}">
      <dsp:nvSpPr>
        <dsp:cNvPr id="0" name=""/>
        <dsp:cNvSpPr/>
      </dsp:nvSpPr>
      <dsp:spPr>
        <a:xfrm>
          <a:off x="7595817" y="761694"/>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Ridley High School VPOD first doses</a:t>
          </a:r>
        </a:p>
      </dsp:txBody>
      <dsp:txXfrm>
        <a:off x="7595817" y="761694"/>
        <a:ext cx="1999779" cy="1105204"/>
      </dsp:txXfrm>
    </dsp:sp>
    <dsp:sp modelId="{00708E31-93F4-4E06-BE51-20A10275497A}">
      <dsp:nvSpPr>
        <dsp:cNvPr id="0" name=""/>
        <dsp:cNvSpPr/>
      </dsp:nvSpPr>
      <dsp:spPr>
        <a:xfrm>
          <a:off x="7595817" y="373379"/>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2 May 2021</a:t>
          </a:r>
        </a:p>
      </dsp:txBody>
      <dsp:txXfrm>
        <a:off x="7595817" y="373379"/>
        <a:ext cx="1999779" cy="388315"/>
      </dsp:txXfrm>
    </dsp:sp>
    <dsp:sp modelId="{1F5E7574-A09B-457F-B0CD-9EF031C3EEBC}">
      <dsp:nvSpPr>
        <dsp:cNvPr id="0" name=""/>
        <dsp:cNvSpPr/>
      </dsp:nvSpPr>
      <dsp:spPr>
        <a:xfrm>
          <a:off x="7401659" y="761694"/>
          <a:ext cx="0" cy="1105204"/>
        </a:xfrm>
        <a:prstGeom prst="line">
          <a:avLst/>
        </a:prstGeom>
        <a:noFill/>
        <a:ln w="12700" cap="flat" cmpd="sng" algn="ctr">
          <a:solidFill>
            <a:schemeClr val="accent2">
              <a:hueOff val="-1247454"/>
              <a:satOff val="-71938"/>
              <a:lumOff val="7395"/>
              <a:alphaOff val="0"/>
            </a:schemeClr>
          </a:solidFill>
          <a:prstDash val="dash"/>
          <a:miter lim="800000"/>
        </a:ln>
        <a:effectLst/>
      </dsp:spPr>
      <dsp:style>
        <a:lnRef idx="1">
          <a:scrgbClr r="0" g="0" b="0"/>
        </a:lnRef>
        <a:fillRef idx="0">
          <a:scrgbClr r="0" g="0" b="0"/>
        </a:fillRef>
        <a:effectRef idx="0">
          <a:scrgbClr r="0" g="0" b="0"/>
        </a:effectRef>
        <a:fontRef idx="minor"/>
      </dsp:style>
    </dsp:sp>
    <dsp:sp modelId="{08536892-71B6-46B9-BE23-B73AA81704E3}">
      <dsp:nvSpPr>
        <dsp:cNvPr id="0" name=""/>
        <dsp:cNvSpPr/>
      </dsp:nvSpPr>
      <dsp:spPr>
        <a:xfrm>
          <a:off x="7366086" y="1831951"/>
          <a:ext cx="69896" cy="69896"/>
        </a:xfrm>
        <a:prstGeom prst="ellipse">
          <a:avLst/>
        </a:prstGeom>
        <a:solidFill>
          <a:schemeClr val="accent2">
            <a:hueOff val="-1247454"/>
            <a:satOff val="-71938"/>
            <a:lumOff val="7395"/>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7789D3-DAD1-43BC-95D2-41F5728C7E0A}">
      <dsp:nvSpPr>
        <dsp:cNvPr id="0" name=""/>
        <dsp:cNvSpPr/>
      </dsp:nvSpPr>
      <dsp:spPr>
        <a:xfrm rot="18900000">
          <a:off x="8465165" y="3028971"/>
          <a:ext cx="274580" cy="274580"/>
        </a:xfrm>
        <a:prstGeom prst="teardrop">
          <a:avLst>
            <a:gd name="adj" fmla="val 115000"/>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EDC505-DF2F-4A0E-9889-F704924E7E8D}">
      <dsp:nvSpPr>
        <dsp:cNvPr id="0" name=""/>
        <dsp:cNvSpPr/>
      </dsp:nvSpPr>
      <dsp:spPr>
        <a:xfrm>
          <a:off x="8495668"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EA902E5D-2A18-4380-BBEF-F464D80AF4D9}">
      <dsp:nvSpPr>
        <dsp:cNvPr id="0" name=""/>
        <dsp:cNvSpPr/>
      </dsp:nvSpPr>
      <dsp:spPr>
        <a:xfrm>
          <a:off x="8796612" y="1866899"/>
          <a:ext cx="1999779"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Delaware County Prison begins dispensing</a:t>
          </a:r>
        </a:p>
      </dsp:txBody>
      <dsp:txXfrm>
        <a:off x="8796612" y="1866899"/>
        <a:ext cx="1999779" cy="1105204"/>
      </dsp:txXfrm>
    </dsp:sp>
    <dsp:sp modelId="{2B1791EC-8AC2-4416-ABE0-859CF213110C}">
      <dsp:nvSpPr>
        <dsp:cNvPr id="0" name=""/>
        <dsp:cNvSpPr/>
      </dsp:nvSpPr>
      <dsp:spPr>
        <a:xfrm>
          <a:off x="8796612" y="2972104"/>
          <a:ext cx="1999779"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5 May 2021</a:t>
          </a:r>
        </a:p>
      </dsp:txBody>
      <dsp:txXfrm>
        <a:off x="8796612" y="2972104"/>
        <a:ext cx="1999779" cy="388315"/>
      </dsp:txXfrm>
    </dsp:sp>
    <dsp:sp modelId="{7279CA42-01DA-46FC-9506-9C227467C665}">
      <dsp:nvSpPr>
        <dsp:cNvPr id="0" name=""/>
        <dsp:cNvSpPr/>
      </dsp:nvSpPr>
      <dsp:spPr>
        <a:xfrm>
          <a:off x="8602455" y="1866899"/>
          <a:ext cx="0" cy="1105204"/>
        </a:xfrm>
        <a:prstGeom prst="line">
          <a:avLst/>
        </a:prstGeom>
        <a:noFill/>
        <a:ln w="12700" cap="flat" cmpd="sng" algn="ctr">
          <a:solidFill>
            <a:schemeClr val="accent2">
              <a:hueOff val="-1455363"/>
              <a:satOff val="-83928"/>
              <a:lumOff val="8628"/>
              <a:alphaOff val="0"/>
            </a:schemeClr>
          </a:solidFill>
          <a:prstDash val="dash"/>
          <a:miter lim="800000"/>
        </a:ln>
        <a:effectLst/>
      </dsp:spPr>
      <dsp:style>
        <a:lnRef idx="1">
          <a:scrgbClr r="0" g="0" b="0"/>
        </a:lnRef>
        <a:fillRef idx="0">
          <a:scrgbClr r="0" g="0" b="0"/>
        </a:fillRef>
        <a:effectRef idx="0">
          <a:scrgbClr r="0" g="0" b="0"/>
        </a:effectRef>
        <a:fontRef idx="minor"/>
      </dsp:style>
    </dsp:sp>
    <dsp:sp modelId="{1C7608C4-93DB-45EE-B9C8-B4DF0F31D420}">
      <dsp:nvSpPr>
        <dsp:cNvPr id="0" name=""/>
        <dsp:cNvSpPr/>
      </dsp:nvSpPr>
      <dsp:spPr>
        <a:xfrm>
          <a:off x="8566881" y="1831951"/>
          <a:ext cx="69896" cy="69896"/>
        </a:xfrm>
        <a:prstGeom prst="ellipse">
          <a:avLst/>
        </a:prstGeom>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43804-9643-4FEB-ADB7-586B85141D54}">
      <dsp:nvSpPr>
        <dsp:cNvPr id="0" name=""/>
        <dsp:cNvSpPr/>
      </dsp:nvSpPr>
      <dsp:spPr>
        <a:xfrm>
          <a:off x="0" y="1866899"/>
          <a:ext cx="10820400" cy="0"/>
        </a:xfrm>
        <a:prstGeom prst="line">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6F0A26D9-6BCC-4AD8-A24D-0C7DBD6C77F2}">
      <dsp:nvSpPr>
        <dsp:cNvPr id="0" name=""/>
        <dsp:cNvSpPr/>
      </dsp:nvSpPr>
      <dsp:spPr>
        <a:xfrm rot="8100000">
          <a:off x="66334" y="430247"/>
          <a:ext cx="274580" cy="274580"/>
        </a:xfrm>
        <a:prstGeom prst="teardrop">
          <a:avLst>
            <a:gd name="adj" fmla="val 115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A4437E-C871-4F67-A66B-E93BE929883D}">
      <dsp:nvSpPr>
        <dsp:cNvPr id="0" name=""/>
        <dsp:cNvSpPr/>
      </dsp:nvSpPr>
      <dsp:spPr>
        <a:xfrm>
          <a:off x="96837"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F95EFA3-69A6-4E94-B23D-B10EA2437949}">
      <dsp:nvSpPr>
        <dsp:cNvPr id="0" name=""/>
        <dsp:cNvSpPr/>
      </dsp:nvSpPr>
      <dsp:spPr>
        <a:xfrm>
          <a:off x="397781"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69th Street Terminal VPOD opens</a:t>
          </a:r>
        </a:p>
      </dsp:txBody>
      <dsp:txXfrm>
        <a:off x="397781" y="761694"/>
        <a:ext cx="2246746" cy="1105204"/>
      </dsp:txXfrm>
    </dsp:sp>
    <dsp:sp modelId="{D8D8020E-A1E9-4780-A681-FB1F44F3B6F0}">
      <dsp:nvSpPr>
        <dsp:cNvPr id="0" name=""/>
        <dsp:cNvSpPr/>
      </dsp:nvSpPr>
      <dsp:spPr>
        <a:xfrm>
          <a:off x="397781"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13 May 2021</a:t>
          </a:r>
        </a:p>
      </dsp:txBody>
      <dsp:txXfrm>
        <a:off x="397781" y="373379"/>
        <a:ext cx="2246746" cy="388315"/>
      </dsp:txXfrm>
    </dsp:sp>
    <dsp:sp modelId="{58BDE2B0-A970-4366-B3EE-04E1FE4C4B8F}">
      <dsp:nvSpPr>
        <dsp:cNvPr id="0" name=""/>
        <dsp:cNvSpPr/>
      </dsp:nvSpPr>
      <dsp:spPr>
        <a:xfrm>
          <a:off x="203624" y="761694"/>
          <a:ext cx="0" cy="1105204"/>
        </a:xfrm>
        <a:prstGeom prst="line">
          <a:avLst/>
        </a:prstGeom>
        <a:noFill/>
        <a:ln w="1270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51EA2034-EF46-4B91-AE07-C7A51A2A326A}">
      <dsp:nvSpPr>
        <dsp:cNvPr id="0" name=""/>
        <dsp:cNvSpPr/>
      </dsp:nvSpPr>
      <dsp:spPr>
        <a:xfrm>
          <a:off x="168050" y="1831951"/>
          <a:ext cx="69896" cy="69896"/>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E290E8-6FB2-4D14-9E24-0E7261A73755}">
      <dsp:nvSpPr>
        <dsp:cNvPr id="0" name=""/>
        <dsp:cNvSpPr/>
      </dsp:nvSpPr>
      <dsp:spPr>
        <a:xfrm rot="18900000">
          <a:off x="1415424" y="3028971"/>
          <a:ext cx="274580" cy="274580"/>
        </a:xfrm>
        <a:prstGeom prst="teardrop">
          <a:avLst>
            <a:gd name="adj" fmla="val 115000"/>
          </a:avLst>
        </a:prstGeom>
        <a:solidFill>
          <a:schemeClr val="accent2">
            <a:hueOff val="-242561"/>
            <a:satOff val="-13988"/>
            <a:lumOff val="1438"/>
            <a:alphaOff val="0"/>
          </a:schemeClr>
        </a:solidFill>
        <a:ln w="12700" cap="flat" cmpd="sng" algn="ctr">
          <a:solidFill>
            <a:schemeClr val="accent2">
              <a:hueOff val="-242561"/>
              <a:satOff val="-13988"/>
              <a:lumOff val="14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0C1173-1632-4452-B3F8-BA82CFE3A8D9}">
      <dsp:nvSpPr>
        <dsp:cNvPr id="0" name=""/>
        <dsp:cNvSpPr/>
      </dsp:nvSpPr>
      <dsp:spPr>
        <a:xfrm>
          <a:off x="1445928"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7702D42-C456-4056-A4CD-92CDDFFDDB96}">
      <dsp:nvSpPr>
        <dsp:cNvPr id="0" name=""/>
        <dsp:cNvSpPr/>
      </dsp:nvSpPr>
      <dsp:spPr>
        <a:xfrm>
          <a:off x="1746872" y="1866899"/>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POP UP VPOD operations begin</a:t>
          </a:r>
        </a:p>
      </dsp:txBody>
      <dsp:txXfrm>
        <a:off x="1746872" y="1866899"/>
        <a:ext cx="2246746" cy="1105204"/>
      </dsp:txXfrm>
    </dsp:sp>
    <dsp:sp modelId="{09AC6135-72B1-43DF-89CA-FE33648BE102}">
      <dsp:nvSpPr>
        <dsp:cNvPr id="0" name=""/>
        <dsp:cNvSpPr/>
      </dsp:nvSpPr>
      <dsp:spPr>
        <a:xfrm>
          <a:off x="1746872" y="2972104"/>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17 May 2021</a:t>
          </a:r>
        </a:p>
      </dsp:txBody>
      <dsp:txXfrm>
        <a:off x="1746872" y="2972104"/>
        <a:ext cx="2246746" cy="388315"/>
      </dsp:txXfrm>
    </dsp:sp>
    <dsp:sp modelId="{0906CC09-602B-45E0-BFCF-5473D82B1D38}">
      <dsp:nvSpPr>
        <dsp:cNvPr id="0" name=""/>
        <dsp:cNvSpPr/>
      </dsp:nvSpPr>
      <dsp:spPr>
        <a:xfrm>
          <a:off x="1552714" y="1866899"/>
          <a:ext cx="0" cy="1105204"/>
        </a:xfrm>
        <a:prstGeom prst="line">
          <a:avLst/>
        </a:prstGeom>
        <a:noFill/>
        <a:ln w="12700" cap="flat" cmpd="sng" algn="ctr">
          <a:solidFill>
            <a:schemeClr val="accent2">
              <a:hueOff val="-242561"/>
              <a:satOff val="-13988"/>
              <a:lumOff val="1438"/>
              <a:alphaOff val="0"/>
            </a:schemeClr>
          </a:solidFill>
          <a:prstDash val="dash"/>
          <a:miter lim="800000"/>
        </a:ln>
        <a:effectLst/>
      </dsp:spPr>
      <dsp:style>
        <a:lnRef idx="1">
          <a:scrgbClr r="0" g="0" b="0"/>
        </a:lnRef>
        <a:fillRef idx="0">
          <a:scrgbClr r="0" g="0" b="0"/>
        </a:fillRef>
        <a:effectRef idx="0">
          <a:scrgbClr r="0" g="0" b="0"/>
        </a:effectRef>
        <a:fontRef idx="minor"/>
      </dsp:style>
    </dsp:sp>
    <dsp:sp modelId="{EC410456-E76A-4A0D-A44F-FCB6F3A8785A}">
      <dsp:nvSpPr>
        <dsp:cNvPr id="0" name=""/>
        <dsp:cNvSpPr/>
      </dsp:nvSpPr>
      <dsp:spPr>
        <a:xfrm>
          <a:off x="1517141" y="1831951"/>
          <a:ext cx="69896" cy="69896"/>
        </a:xfrm>
        <a:prstGeom prst="ellipse">
          <a:avLst/>
        </a:prstGeom>
        <a:solidFill>
          <a:schemeClr val="accent2">
            <a:hueOff val="-242561"/>
            <a:satOff val="-13988"/>
            <a:lumOff val="143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81F180-CF68-41E3-952A-852EFB66F8D5}">
      <dsp:nvSpPr>
        <dsp:cNvPr id="0" name=""/>
        <dsp:cNvSpPr/>
      </dsp:nvSpPr>
      <dsp:spPr>
        <a:xfrm rot="8100000">
          <a:off x="2764515" y="430247"/>
          <a:ext cx="274580" cy="274580"/>
        </a:xfrm>
        <a:prstGeom prst="teardrop">
          <a:avLst>
            <a:gd name="adj" fmla="val 115000"/>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860632-F8E9-447C-8F95-97A95CDA557C}">
      <dsp:nvSpPr>
        <dsp:cNvPr id="0" name=""/>
        <dsp:cNvSpPr/>
      </dsp:nvSpPr>
      <dsp:spPr>
        <a:xfrm>
          <a:off x="2795018"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9E81F732-1D0D-4960-B0C1-CDDBA988339B}">
      <dsp:nvSpPr>
        <dsp:cNvPr id="0" name=""/>
        <dsp:cNvSpPr/>
      </dsp:nvSpPr>
      <dsp:spPr>
        <a:xfrm>
          <a:off x="3095962"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Pediatrician support begins</a:t>
          </a:r>
        </a:p>
        <a:p>
          <a:pPr marL="0" lvl="0" indent="0" algn="l" defTabSz="666750">
            <a:lnSpc>
              <a:spcPct val="90000"/>
            </a:lnSpc>
            <a:spcBef>
              <a:spcPct val="0"/>
            </a:spcBef>
            <a:spcAft>
              <a:spcPct val="35000"/>
            </a:spcAft>
            <a:buNone/>
          </a:pPr>
          <a:endParaRPr lang="en-US" sz="1500" b="0" u="sng" kern="1200" dirty="0"/>
        </a:p>
        <a:p>
          <a:pPr marL="0" lvl="0" indent="0" algn="l" defTabSz="666750">
            <a:lnSpc>
              <a:spcPct val="90000"/>
            </a:lnSpc>
            <a:spcBef>
              <a:spcPct val="0"/>
            </a:spcBef>
            <a:spcAft>
              <a:spcPct val="35000"/>
            </a:spcAft>
            <a:buNone/>
          </a:pPr>
          <a:r>
            <a:rPr lang="en-US" sz="1500" b="0" u="sng" kern="1200" dirty="0"/>
            <a:t>17.6 % fully vaccinated</a:t>
          </a:r>
        </a:p>
      </dsp:txBody>
      <dsp:txXfrm>
        <a:off x="3095962" y="761694"/>
        <a:ext cx="2246746" cy="1105204"/>
      </dsp:txXfrm>
    </dsp:sp>
    <dsp:sp modelId="{940CDF3C-750E-4601-BC08-BE78ECBD257B}">
      <dsp:nvSpPr>
        <dsp:cNvPr id="0" name=""/>
        <dsp:cNvSpPr/>
      </dsp:nvSpPr>
      <dsp:spPr>
        <a:xfrm>
          <a:off x="3095962"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19 May 2021</a:t>
          </a:r>
        </a:p>
      </dsp:txBody>
      <dsp:txXfrm>
        <a:off x="3095962" y="373379"/>
        <a:ext cx="2246746" cy="388315"/>
      </dsp:txXfrm>
    </dsp:sp>
    <dsp:sp modelId="{FC077EAA-DFB6-4CBE-9D47-4D9F70BCB21A}">
      <dsp:nvSpPr>
        <dsp:cNvPr id="0" name=""/>
        <dsp:cNvSpPr/>
      </dsp:nvSpPr>
      <dsp:spPr>
        <a:xfrm>
          <a:off x="2901805" y="761694"/>
          <a:ext cx="0" cy="1105204"/>
        </a:xfrm>
        <a:prstGeom prst="line">
          <a:avLst/>
        </a:prstGeom>
        <a:noFill/>
        <a:ln w="12700" cap="flat" cmpd="sng" algn="ctr">
          <a:solidFill>
            <a:schemeClr val="accent2">
              <a:hueOff val="-485121"/>
              <a:satOff val="-27976"/>
              <a:lumOff val="2876"/>
              <a:alphaOff val="0"/>
            </a:schemeClr>
          </a:solidFill>
          <a:prstDash val="dash"/>
          <a:miter lim="800000"/>
        </a:ln>
        <a:effectLst/>
      </dsp:spPr>
      <dsp:style>
        <a:lnRef idx="1">
          <a:scrgbClr r="0" g="0" b="0"/>
        </a:lnRef>
        <a:fillRef idx="0">
          <a:scrgbClr r="0" g="0" b="0"/>
        </a:fillRef>
        <a:effectRef idx="0">
          <a:scrgbClr r="0" g="0" b="0"/>
        </a:effectRef>
        <a:fontRef idx="minor"/>
      </dsp:style>
    </dsp:sp>
    <dsp:sp modelId="{B8E33A2F-7C63-461A-A041-0DEAC516333B}">
      <dsp:nvSpPr>
        <dsp:cNvPr id="0" name=""/>
        <dsp:cNvSpPr/>
      </dsp:nvSpPr>
      <dsp:spPr>
        <a:xfrm>
          <a:off x="2866231" y="1831951"/>
          <a:ext cx="69896" cy="69896"/>
        </a:xfrm>
        <a:prstGeom prst="ellipse">
          <a:avLst/>
        </a:prstGeom>
        <a:solidFill>
          <a:schemeClr val="accent2">
            <a:hueOff val="-485121"/>
            <a:satOff val="-27976"/>
            <a:lumOff val="2876"/>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C14209-673E-4727-8020-EAD470DE9554}">
      <dsp:nvSpPr>
        <dsp:cNvPr id="0" name=""/>
        <dsp:cNvSpPr/>
      </dsp:nvSpPr>
      <dsp:spPr>
        <a:xfrm rot="18900000">
          <a:off x="4113605" y="3028971"/>
          <a:ext cx="274580" cy="274580"/>
        </a:xfrm>
        <a:prstGeom prst="teardrop">
          <a:avLst>
            <a:gd name="adj" fmla="val 115000"/>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BD5B70-34E9-4C38-807C-EB276FB3576B}">
      <dsp:nvSpPr>
        <dsp:cNvPr id="0" name=""/>
        <dsp:cNvSpPr/>
      </dsp:nvSpPr>
      <dsp:spPr>
        <a:xfrm>
          <a:off x="4144108"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58984E6A-D977-4BA9-A6AD-160DCED5B329}">
      <dsp:nvSpPr>
        <dsp:cNvPr id="0" name=""/>
        <dsp:cNvSpPr/>
      </dsp:nvSpPr>
      <dsp:spPr>
        <a:xfrm>
          <a:off x="4445053" y="1866899"/>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COMMUNITY events begin</a:t>
          </a:r>
        </a:p>
      </dsp:txBody>
      <dsp:txXfrm>
        <a:off x="4445053" y="1866899"/>
        <a:ext cx="2246746" cy="1105204"/>
      </dsp:txXfrm>
    </dsp:sp>
    <dsp:sp modelId="{D5A6412B-E913-4360-9702-E3872DC5F16A}">
      <dsp:nvSpPr>
        <dsp:cNvPr id="0" name=""/>
        <dsp:cNvSpPr/>
      </dsp:nvSpPr>
      <dsp:spPr>
        <a:xfrm>
          <a:off x="4445053" y="2972104"/>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3 June 2021</a:t>
          </a:r>
        </a:p>
      </dsp:txBody>
      <dsp:txXfrm>
        <a:off x="4445053" y="2972104"/>
        <a:ext cx="2246746" cy="388315"/>
      </dsp:txXfrm>
    </dsp:sp>
    <dsp:sp modelId="{13375FAF-2FC4-41C1-A35D-6536A2A9D606}">
      <dsp:nvSpPr>
        <dsp:cNvPr id="0" name=""/>
        <dsp:cNvSpPr/>
      </dsp:nvSpPr>
      <dsp:spPr>
        <a:xfrm>
          <a:off x="4250895" y="1866899"/>
          <a:ext cx="0" cy="1105204"/>
        </a:xfrm>
        <a:prstGeom prst="line">
          <a:avLst/>
        </a:prstGeom>
        <a:noFill/>
        <a:ln w="12700" cap="flat" cmpd="sng" algn="ctr">
          <a:solidFill>
            <a:schemeClr val="accent2">
              <a:hueOff val="-727682"/>
              <a:satOff val="-41964"/>
              <a:lumOff val="4314"/>
              <a:alphaOff val="0"/>
            </a:schemeClr>
          </a:solidFill>
          <a:prstDash val="dash"/>
          <a:miter lim="800000"/>
        </a:ln>
        <a:effectLst/>
      </dsp:spPr>
      <dsp:style>
        <a:lnRef idx="1">
          <a:scrgbClr r="0" g="0" b="0"/>
        </a:lnRef>
        <a:fillRef idx="0">
          <a:scrgbClr r="0" g="0" b="0"/>
        </a:fillRef>
        <a:effectRef idx="0">
          <a:scrgbClr r="0" g="0" b="0"/>
        </a:effectRef>
        <a:fontRef idx="minor"/>
      </dsp:style>
    </dsp:sp>
    <dsp:sp modelId="{FBA88226-33DC-4BF6-9732-141F856EE071}">
      <dsp:nvSpPr>
        <dsp:cNvPr id="0" name=""/>
        <dsp:cNvSpPr/>
      </dsp:nvSpPr>
      <dsp:spPr>
        <a:xfrm>
          <a:off x="4215322" y="1831951"/>
          <a:ext cx="69896" cy="69896"/>
        </a:xfrm>
        <a:prstGeom prst="ellipse">
          <a:avLst/>
        </a:prstGeom>
        <a:solidFill>
          <a:schemeClr val="accent2">
            <a:hueOff val="-727682"/>
            <a:satOff val="-41964"/>
            <a:lumOff val="4314"/>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D0EFCD-BE36-4FEC-B08A-4ABA4F8237D8}">
      <dsp:nvSpPr>
        <dsp:cNvPr id="0" name=""/>
        <dsp:cNvSpPr/>
      </dsp:nvSpPr>
      <dsp:spPr>
        <a:xfrm rot="8100000">
          <a:off x="5462695" y="430247"/>
          <a:ext cx="274580" cy="274580"/>
        </a:xfrm>
        <a:prstGeom prst="teardrop">
          <a:avLst>
            <a:gd name="adj" fmla="val 115000"/>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B3A891-742A-4528-B22E-C02DA92A4FDD}">
      <dsp:nvSpPr>
        <dsp:cNvPr id="0" name=""/>
        <dsp:cNvSpPr/>
      </dsp:nvSpPr>
      <dsp:spPr>
        <a:xfrm>
          <a:off x="5493199"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7D8F52E-937C-4507-960A-C7DBB50D190E}">
      <dsp:nvSpPr>
        <dsp:cNvPr id="0" name=""/>
        <dsp:cNvSpPr/>
      </dsp:nvSpPr>
      <dsp:spPr>
        <a:xfrm>
          <a:off x="5794143"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Aston VPOD closes</a:t>
          </a:r>
        </a:p>
      </dsp:txBody>
      <dsp:txXfrm>
        <a:off x="5794143" y="761694"/>
        <a:ext cx="2246746" cy="1105204"/>
      </dsp:txXfrm>
    </dsp:sp>
    <dsp:sp modelId="{88792B09-9F25-4C57-884A-A454F712D649}">
      <dsp:nvSpPr>
        <dsp:cNvPr id="0" name=""/>
        <dsp:cNvSpPr/>
      </dsp:nvSpPr>
      <dsp:spPr>
        <a:xfrm>
          <a:off x="5794143"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5 June 2021</a:t>
          </a:r>
        </a:p>
      </dsp:txBody>
      <dsp:txXfrm>
        <a:off x="5794143" y="373379"/>
        <a:ext cx="2246746" cy="388315"/>
      </dsp:txXfrm>
    </dsp:sp>
    <dsp:sp modelId="{B6E5C178-2D74-4B6C-A522-4C8E52D27578}">
      <dsp:nvSpPr>
        <dsp:cNvPr id="0" name=""/>
        <dsp:cNvSpPr/>
      </dsp:nvSpPr>
      <dsp:spPr>
        <a:xfrm>
          <a:off x="5599986" y="761694"/>
          <a:ext cx="0" cy="1105204"/>
        </a:xfrm>
        <a:prstGeom prst="line">
          <a:avLst/>
        </a:prstGeom>
        <a:noFill/>
        <a:ln w="12700" cap="flat" cmpd="sng" algn="ctr">
          <a:solidFill>
            <a:schemeClr val="accent2">
              <a:hueOff val="-970242"/>
              <a:satOff val="-55952"/>
              <a:lumOff val="5752"/>
              <a:alphaOff val="0"/>
            </a:schemeClr>
          </a:solidFill>
          <a:prstDash val="dash"/>
          <a:miter lim="800000"/>
        </a:ln>
        <a:effectLst/>
      </dsp:spPr>
      <dsp:style>
        <a:lnRef idx="1">
          <a:scrgbClr r="0" g="0" b="0"/>
        </a:lnRef>
        <a:fillRef idx="0">
          <a:scrgbClr r="0" g="0" b="0"/>
        </a:fillRef>
        <a:effectRef idx="0">
          <a:scrgbClr r="0" g="0" b="0"/>
        </a:effectRef>
        <a:fontRef idx="minor"/>
      </dsp:style>
    </dsp:sp>
    <dsp:sp modelId="{7B6A4C3D-1AF0-406C-8F93-C7B8680D05B9}">
      <dsp:nvSpPr>
        <dsp:cNvPr id="0" name=""/>
        <dsp:cNvSpPr/>
      </dsp:nvSpPr>
      <dsp:spPr>
        <a:xfrm>
          <a:off x="5564412" y="1831951"/>
          <a:ext cx="69896" cy="69896"/>
        </a:xfrm>
        <a:prstGeom prst="ellipse">
          <a:avLst/>
        </a:prstGeom>
        <a:solidFill>
          <a:schemeClr val="accent2">
            <a:hueOff val="-970242"/>
            <a:satOff val="-55952"/>
            <a:lumOff val="5752"/>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7CA303-25EB-4A7F-90C0-79615739E1AB}">
      <dsp:nvSpPr>
        <dsp:cNvPr id="0" name=""/>
        <dsp:cNvSpPr/>
      </dsp:nvSpPr>
      <dsp:spPr>
        <a:xfrm rot="18900000">
          <a:off x="6811786" y="3028971"/>
          <a:ext cx="274580" cy="274580"/>
        </a:xfrm>
        <a:prstGeom prst="teardrop">
          <a:avLst>
            <a:gd name="adj" fmla="val 115000"/>
          </a:avLst>
        </a:prstGeom>
        <a:solidFill>
          <a:schemeClr val="accent2">
            <a:hueOff val="-1212803"/>
            <a:satOff val="-69940"/>
            <a:lumOff val="7190"/>
            <a:alphaOff val="0"/>
          </a:schemeClr>
        </a:solidFill>
        <a:ln w="12700" cap="flat" cmpd="sng" algn="ctr">
          <a:solidFill>
            <a:schemeClr val="accent2">
              <a:hueOff val="-1212803"/>
              <a:satOff val="-69940"/>
              <a:lumOff val="71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9EE6AF-811D-47E0-A198-36BE77BFAC38}">
      <dsp:nvSpPr>
        <dsp:cNvPr id="0" name=""/>
        <dsp:cNvSpPr/>
      </dsp:nvSpPr>
      <dsp:spPr>
        <a:xfrm>
          <a:off x="6842289"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976CB49-B359-4420-9AB5-8273ADBB7432}">
      <dsp:nvSpPr>
        <dsp:cNvPr id="0" name=""/>
        <dsp:cNvSpPr/>
      </dsp:nvSpPr>
      <dsp:spPr>
        <a:xfrm>
          <a:off x="7143234" y="1866899"/>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Springfield VPOD closes</a:t>
          </a:r>
        </a:p>
      </dsp:txBody>
      <dsp:txXfrm>
        <a:off x="7143234" y="1866899"/>
        <a:ext cx="2246746" cy="1105204"/>
      </dsp:txXfrm>
    </dsp:sp>
    <dsp:sp modelId="{21E10F3E-3E34-4F35-8EA1-598AE0CDB70D}">
      <dsp:nvSpPr>
        <dsp:cNvPr id="0" name=""/>
        <dsp:cNvSpPr/>
      </dsp:nvSpPr>
      <dsp:spPr>
        <a:xfrm>
          <a:off x="7143234" y="2972104"/>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30 July 2021</a:t>
          </a:r>
        </a:p>
      </dsp:txBody>
      <dsp:txXfrm>
        <a:off x="7143234" y="2972104"/>
        <a:ext cx="2246746" cy="388315"/>
      </dsp:txXfrm>
    </dsp:sp>
    <dsp:sp modelId="{51CCEE65-272E-45F4-BFA9-FA82F4BDEBE8}">
      <dsp:nvSpPr>
        <dsp:cNvPr id="0" name=""/>
        <dsp:cNvSpPr/>
      </dsp:nvSpPr>
      <dsp:spPr>
        <a:xfrm>
          <a:off x="6949076" y="1866899"/>
          <a:ext cx="0" cy="1105204"/>
        </a:xfrm>
        <a:prstGeom prst="line">
          <a:avLst/>
        </a:prstGeom>
        <a:noFill/>
        <a:ln w="12700" cap="flat" cmpd="sng" algn="ctr">
          <a:solidFill>
            <a:schemeClr val="accent2">
              <a:hueOff val="-1212803"/>
              <a:satOff val="-69940"/>
              <a:lumOff val="7190"/>
              <a:alphaOff val="0"/>
            </a:schemeClr>
          </a:solidFill>
          <a:prstDash val="dash"/>
          <a:miter lim="800000"/>
        </a:ln>
        <a:effectLst/>
      </dsp:spPr>
      <dsp:style>
        <a:lnRef idx="1">
          <a:scrgbClr r="0" g="0" b="0"/>
        </a:lnRef>
        <a:fillRef idx="0">
          <a:scrgbClr r="0" g="0" b="0"/>
        </a:fillRef>
        <a:effectRef idx="0">
          <a:scrgbClr r="0" g="0" b="0"/>
        </a:effectRef>
        <a:fontRef idx="minor"/>
      </dsp:style>
    </dsp:sp>
    <dsp:sp modelId="{15DE7BCE-5381-4115-A2F2-1DDAF02BFC75}">
      <dsp:nvSpPr>
        <dsp:cNvPr id="0" name=""/>
        <dsp:cNvSpPr/>
      </dsp:nvSpPr>
      <dsp:spPr>
        <a:xfrm>
          <a:off x="6913503" y="1831951"/>
          <a:ext cx="69896" cy="69896"/>
        </a:xfrm>
        <a:prstGeom prst="ellipse">
          <a:avLst/>
        </a:prstGeom>
        <a:solidFill>
          <a:schemeClr val="accent2">
            <a:hueOff val="-1212803"/>
            <a:satOff val="-69940"/>
            <a:lumOff val="719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AA0C88-E409-41F3-ABED-F63A5CE6069C}">
      <dsp:nvSpPr>
        <dsp:cNvPr id="0" name=""/>
        <dsp:cNvSpPr/>
      </dsp:nvSpPr>
      <dsp:spPr>
        <a:xfrm rot="8100000">
          <a:off x="8160876" y="430247"/>
          <a:ext cx="274580" cy="274580"/>
        </a:xfrm>
        <a:prstGeom prst="teardrop">
          <a:avLst>
            <a:gd name="adj" fmla="val 115000"/>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F27B18-6997-4AD5-9FD7-05394CB795EE}">
      <dsp:nvSpPr>
        <dsp:cNvPr id="0" name=""/>
        <dsp:cNvSpPr/>
      </dsp:nvSpPr>
      <dsp:spPr>
        <a:xfrm>
          <a:off x="8191380"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6EEA64E-7625-46DF-BAF0-725BB7001116}">
      <dsp:nvSpPr>
        <dsp:cNvPr id="0" name=""/>
        <dsp:cNvSpPr/>
      </dsp:nvSpPr>
      <dsp:spPr>
        <a:xfrm>
          <a:off x="8492324"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Keystone Wellness in Chester VPOD closes</a:t>
          </a:r>
        </a:p>
        <a:p>
          <a:pPr marL="0" lvl="0" indent="0" algn="l" defTabSz="666750">
            <a:lnSpc>
              <a:spcPct val="90000"/>
            </a:lnSpc>
            <a:spcBef>
              <a:spcPct val="0"/>
            </a:spcBef>
            <a:spcAft>
              <a:spcPct val="35000"/>
            </a:spcAft>
            <a:buNone/>
          </a:pPr>
          <a:r>
            <a:rPr lang="en-US" sz="1500" u="sng" kern="1200" dirty="0"/>
            <a:t>54.5% fully vaccinated</a:t>
          </a:r>
        </a:p>
      </dsp:txBody>
      <dsp:txXfrm>
        <a:off x="8492324" y="761694"/>
        <a:ext cx="2246746" cy="1105204"/>
      </dsp:txXfrm>
    </dsp:sp>
    <dsp:sp modelId="{4D1E1AFA-A9A8-4B1C-B6F0-50BD7CD80A6B}">
      <dsp:nvSpPr>
        <dsp:cNvPr id="0" name=""/>
        <dsp:cNvSpPr/>
      </dsp:nvSpPr>
      <dsp:spPr>
        <a:xfrm>
          <a:off x="8492324"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31 July 2021</a:t>
          </a:r>
        </a:p>
      </dsp:txBody>
      <dsp:txXfrm>
        <a:off x="8492324" y="373379"/>
        <a:ext cx="2246746" cy="388315"/>
      </dsp:txXfrm>
    </dsp:sp>
    <dsp:sp modelId="{B74EE17B-4417-4F9B-A115-78B10416C8E5}">
      <dsp:nvSpPr>
        <dsp:cNvPr id="0" name=""/>
        <dsp:cNvSpPr/>
      </dsp:nvSpPr>
      <dsp:spPr>
        <a:xfrm>
          <a:off x="8298166" y="761694"/>
          <a:ext cx="0" cy="1105204"/>
        </a:xfrm>
        <a:prstGeom prst="line">
          <a:avLst/>
        </a:prstGeom>
        <a:noFill/>
        <a:ln w="12700" cap="flat" cmpd="sng" algn="ctr">
          <a:solidFill>
            <a:schemeClr val="accent2">
              <a:hueOff val="-1455363"/>
              <a:satOff val="-83928"/>
              <a:lumOff val="8628"/>
              <a:alphaOff val="0"/>
            </a:schemeClr>
          </a:solidFill>
          <a:prstDash val="dash"/>
          <a:miter lim="800000"/>
        </a:ln>
        <a:effectLst/>
      </dsp:spPr>
      <dsp:style>
        <a:lnRef idx="1">
          <a:scrgbClr r="0" g="0" b="0"/>
        </a:lnRef>
        <a:fillRef idx="0">
          <a:scrgbClr r="0" g="0" b="0"/>
        </a:fillRef>
        <a:effectRef idx="0">
          <a:scrgbClr r="0" g="0" b="0"/>
        </a:effectRef>
        <a:fontRef idx="minor"/>
      </dsp:style>
    </dsp:sp>
    <dsp:sp modelId="{E9073B75-9593-42B7-B667-FBCC7E971B8B}">
      <dsp:nvSpPr>
        <dsp:cNvPr id="0" name=""/>
        <dsp:cNvSpPr/>
      </dsp:nvSpPr>
      <dsp:spPr>
        <a:xfrm>
          <a:off x="8262593" y="1831951"/>
          <a:ext cx="69896" cy="69896"/>
        </a:xfrm>
        <a:prstGeom prst="ellipse">
          <a:avLst/>
        </a:prstGeom>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43804-9643-4FEB-ADB7-586B85141D54}">
      <dsp:nvSpPr>
        <dsp:cNvPr id="0" name=""/>
        <dsp:cNvSpPr/>
      </dsp:nvSpPr>
      <dsp:spPr>
        <a:xfrm>
          <a:off x="0" y="1866899"/>
          <a:ext cx="10820400" cy="0"/>
        </a:xfrm>
        <a:prstGeom prst="line">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6F0A26D9-6BCC-4AD8-A24D-0C7DBD6C77F2}">
      <dsp:nvSpPr>
        <dsp:cNvPr id="0" name=""/>
        <dsp:cNvSpPr/>
      </dsp:nvSpPr>
      <dsp:spPr>
        <a:xfrm rot="8100000">
          <a:off x="66334" y="430247"/>
          <a:ext cx="274580" cy="274580"/>
        </a:xfrm>
        <a:prstGeom prst="teardrop">
          <a:avLst>
            <a:gd name="adj" fmla="val 115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A4437E-C871-4F67-A66B-E93BE929883D}">
      <dsp:nvSpPr>
        <dsp:cNvPr id="0" name=""/>
        <dsp:cNvSpPr/>
      </dsp:nvSpPr>
      <dsp:spPr>
        <a:xfrm>
          <a:off x="96837"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F95EFA3-69A6-4E94-B23D-B10EA2437949}">
      <dsp:nvSpPr>
        <dsp:cNvPr id="0" name=""/>
        <dsp:cNvSpPr/>
      </dsp:nvSpPr>
      <dsp:spPr>
        <a:xfrm>
          <a:off x="397781"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Homebound restarts once per week</a:t>
          </a:r>
        </a:p>
      </dsp:txBody>
      <dsp:txXfrm>
        <a:off x="397781" y="761694"/>
        <a:ext cx="2246746" cy="1105204"/>
      </dsp:txXfrm>
    </dsp:sp>
    <dsp:sp modelId="{D8D8020E-A1E9-4780-A681-FB1F44F3B6F0}">
      <dsp:nvSpPr>
        <dsp:cNvPr id="0" name=""/>
        <dsp:cNvSpPr/>
      </dsp:nvSpPr>
      <dsp:spPr>
        <a:xfrm>
          <a:off x="397781"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9 August 2021</a:t>
          </a:r>
        </a:p>
      </dsp:txBody>
      <dsp:txXfrm>
        <a:off x="397781" y="373379"/>
        <a:ext cx="2246746" cy="388315"/>
      </dsp:txXfrm>
    </dsp:sp>
    <dsp:sp modelId="{58BDE2B0-A970-4366-B3EE-04E1FE4C4B8F}">
      <dsp:nvSpPr>
        <dsp:cNvPr id="0" name=""/>
        <dsp:cNvSpPr/>
      </dsp:nvSpPr>
      <dsp:spPr>
        <a:xfrm>
          <a:off x="203624" y="761694"/>
          <a:ext cx="0" cy="1105204"/>
        </a:xfrm>
        <a:prstGeom prst="line">
          <a:avLst/>
        </a:prstGeom>
        <a:noFill/>
        <a:ln w="1270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51EA2034-EF46-4B91-AE07-C7A51A2A326A}">
      <dsp:nvSpPr>
        <dsp:cNvPr id="0" name=""/>
        <dsp:cNvSpPr/>
      </dsp:nvSpPr>
      <dsp:spPr>
        <a:xfrm>
          <a:off x="168050" y="1831951"/>
          <a:ext cx="69896" cy="69896"/>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E290E8-6FB2-4D14-9E24-0E7261A73755}">
      <dsp:nvSpPr>
        <dsp:cNvPr id="0" name=""/>
        <dsp:cNvSpPr/>
      </dsp:nvSpPr>
      <dsp:spPr>
        <a:xfrm rot="18900000">
          <a:off x="1415424" y="3028971"/>
          <a:ext cx="274580" cy="274580"/>
        </a:xfrm>
        <a:prstGeom prst="teardrop">
          <a:avLst>
            <a:gd name="adj" fmla="val 115000"/>
          </a:avLst>
        </a:prstGeom>
        <a:solidFill>
          <a:schemeClr val="accent2">
            <a:hueOff val="-242561"/>
            <a:satOff val="-13988"/>
            <a:lumOff val="1438"/>
            <a:alphaOff val="0"/>
          </a:schemeClr>
        </a:solidFill>
        <a:ln w="12700" cap="flat" cmpd="sng" algn="ctr">
          <a:solidFill>
            <a:schemeClr val="accent2">
              <a:hueOff val="-242561"/>
              <a:satOff val="-13988"/>
              <a:lumOff val="14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0C1173-1632-4452-B3F8-BA82CFE3A8D9}">
      <dsp:nvSpPr>
        <dsp:cNvPr id="0" name=""/>
        <dsp:cNvSpPr/>
      </dsp:nvSpPr>
      <dsp:spPr>
        <a:xfrm>
          <a:off x="1445928"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7702D42-C456-4056-A4CD-92CDDFFDDB96}">
      <dsp:nvSpPr>
        <dsp:cNvPr id="0" name=""/>
        <dsp:cNvSpPr/>
      </dsp:nvSpPr>
      <dsp:spPr>
        <a:xfrm>
          <a:off x="1746872" y="1866899"/>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Begin TESTING again</a:t>
          </a:r>
        </a:p>
      </dsp:txBody>
      <dsp:txXfrm>
        <a:off x="1746872" y="1866899"/>
        <a:ext cx="2246746" cy="1105204"/>
      </dsp:txXfrm>
    </dsp:sp>
    <dsp:sp modelId="{09AC6135-72B1-43DF-89CA-FE33648BE102}">
      <dsp:nvSpPr>
        <dsp:cNvPr id="0" name=""/>
        <dsp:cNvSpPr/>
      </dsp:nvSpPr>
      <dsp:spPr>
        <a:xfrm>
          <a:off x="1746872" y="2972104"/>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13 September 2021</a:t>
          </a:r>
        </a:p>
      </dsp:txBody>
      <dsp:txXfrm>
        <a:off x="1746872" y="2972104"/>
        <a:ext cx="2246746" cy="388315"/>
      </dsp:txXfrm>
    </dsp:sp>
    <dsp:sp modelId="{0906CC09-602B-45E0-BFCF-5473D82B1D38}">
      <dsp:nvSpPr>
        <dsp:cNvPr id="0" name=""/>
        <dsp:cNvSpPr/>
      </dsp:nvSpPr>
      <dsp:spPr>
        <a:xfrm>
          <a:off x="1552714" y="1866899"/>
          <a:ext cx="0" cy="1105204"/>
        </a:xfrm>
        <a:prstGeom prst="line">
          <a:avLst/>
        </a:prstGeom>
        <a:noFill/>
        <a:ln w="12700" cap="flat" cmpd="sng" algn="ctr">
          <a:solidFill>
            <a:schemeClr val="accent2">
              <a:hueOff val="-242561"/>
              <a:satOff val="-13988"/>
              <a:lumOff val="1438"/>
              <a:alphaOff val="0"/>
            </a:schemeClr>
          </a:solidFill>
          <a:prstDash val="dash"/>
          <a:miter lim="800000"/>
        </a:ln>
        <a:effectLst/>
      </dsp:spPr>
      <dsp:style>
        <a:lnRef idx="1">
          <a:scrgbClr r="0" g="0" b="0"/>
        </a:lnRef>
        <a:fillRef idx="0">
          <a:scrgbClr r="0" g="0" b="0"/>
        </a:fillRef>
        <a:effectRef idx="0">
          <a:scrgbClr r="0" g="0" b="0"/>
        </a:effectRef>
        <a:fontRef idx="minor"/>
      </dsp:style>
    </dsp:sp>
    <dsp:sp modelId="{EC410456-E76A-4A0D-A44F-FCB6F3A8785A}">
      <dsp:nvSpPr>
        <dsp:cNvPr id="0" name=""/>
        <dsp:cNvSpPr/>
      </dsp:nvSpPr>
      <dsp:spPr>
        <a:xfrm>
          <a:off x="1517141" y="1831951"/>
          <a:ext cx="69896" cy="69896"/>
        </a:xfrm>
        <a:prstGeom prst="ellipse">
          <a:avLst/>
        </a:prstGeom>
        <a:solidFill>
          <a:schemeClr val="accent2">
            <a:hueOff val="-242561"/>
            <a:satOff val="-13988"/>
            <a:lumOff val="143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81F180-CF68-41E3-952A-852EFB66F8D5}">
      <dsp:nvSpPr>
        <dsp:cNvPr id="0" name=""/>
        <dsp:cNvSpPr/>
      </dsp:nvSpPr>
      <dsp:spPr>
        <a:xfrm rot="8100000">
          <a:off x="2764515" y="430247"/>
          <a:ext cx="274580" cy="274580"/>
        </a:xfrm>
        <a:prstGeom prst="teardrop">
          <a:avLst>
            <a:gd name="adj" fmla="val 115000"/>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860632-F8E9-447C-8F95-97A95CDA557C}">
      <dsp:nvSpPr>
        <dsp:cNvPr id="0" name=""/>
        <dsp:cNvSpPr/>
      </dsp:nvSpPr>
      <dsp:spPr>
        <a:xfrm>
          <a:off x="2795018"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9E81F732-1D0D-4960-B0C1-CDDBA988339B}">
      <dsp:nvSpPr>
        <dsp:cNvPr id="0" name=""/>
        <dsp:cNvSpPr/>
      </dsp:nvSpPr>
      <dsp:spPr>
        <a:xfrm>
          <a:off x="3095962"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Chester site re-opens</a:t>
          </a:r>
        </a:p>
      </dsp:txBody>
      <dsp:txXfrm>
        <a:off x="3095962" y="761694"/>
        <a:ext cx="2246746" cy="1105204"/>
      </dsp:txXfrm>
    </dsp:sp>
    <dsp:sp modelId="{940CDF3C-750E-4601-BC08-BE78ECBD257B}">
      <dsp:nvSpPr>
        <dsp:cNvPr id="0" name=""/>
        <dsp:cNvSpPr/>
      </dsp:nvSpPr>
      <dsp:spPr>
        <a:xfrm>
          <a:off x="3095962"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25 September 2021</a:t>
          </a:r>
        </a:p>
      </dsp:txBody>
      <dsp:txXfrm>
        <a:off x="3095962" y="373379"/>
        <a:ext cx="2246746" cy="388315"/>
      </dsp:txXfrm>
    </dsp:sp>
    <dsp:sp modelId="{FC077EAA-DFB6-4CBE-9D47-4D9F70BCB21A}">
      <dsp:nvSpPr>
        <dsp:cNvPr id="0" name=""/>
        <dsp:cNvSpPr/>
      </dsp:nvSpPr>
      <dsp:spPr>
        <a:xfrm>
          <a:off x="2901805" y="761694"/>
          <a:ext cx="0" cy="1105204"/>
        </a:xfrm>
        <a:prstGeom prst="line">
          <a:avLst/>
        </a:prstGeom>
        <a:noFill/>
        <a:ln w="12700" cap="flat" cmpd="sng" algn="ctr">
          <a:solidFill>
            <a:schemeClr val="accent2">
              <a:hueOff val="-485121"/>
              <a:satOff val="-27976"/>
              <a:lumOff val="2876"/>
              <a:alphaOff val="0"/>
            </a:schemeClr>
          </a:solidFill>
          <a:prstDash val="dash"/>
          <a:miter lim="800000"/>
        </a:ln>
        <a:effectLst/>
      </dsp:spPr>
      <dsp:style>
        <a:lnRef idx="1">
          <a:scrgbClr r="0" g="0" b="0"/>
        </a:lnRef>
        <a:fillRef idx="0">
          <a:scrgbClr r="0" g="0" b="0"/>
        </a:fillRef>
        <a:effectRef idx="0">
          <a:scrgbClr r="0" g="0" b="0"/>
        </a:effectRef>
        <a:fontRef idx="minor"/>
      </dsp:style>
    </dsp:sp>
    <dsp:sp modelId="{B8E33A2F-7C63-461A-A041-0DEAC516333B}">
      <dsp:nvSpPr>
        <dsp:cNvPr id="0" name=""/>
        <dsp:cNvSpPr/>
      </dsp:nvSpPr>
      <dsp:spPr>
        <a:xfrm>
          <a:off x="2866231" y="1831951"/>
          <a:ext cx="69896" cy="69896"/>
        </a:xfrm>
        <a:prstGeom prst="ellipse">
          <a:avLst/>
        </a:prstGeom>
        <a:solidFill>
          <a:schemeClr val="accent2">
            <a:hueOff val="-485121"/>
            <a:satOff val="-27976"/>
            <a:lumOff val="2876"/>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C14209-673E-4727-8020-EAD470DE9554}">
      <dsp:nvSpPr>
        <dsp:cNvPr id="0" name=""/>
        <dsp:cNvSpPr/>
      </dsp:nvSpPr>
      <dsp:spPr>
        <a:xfrm rot="18900000">
          <a:off x="4113605" y="3028971"/>
          <a:ext cx="274580" cy="274580"/>
        </a:xfrm>
        <a:prstGeom prst="teardrop">
          <a:avLst>
            <a:gd name="adj" fmla="val 115000"/>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BD5B70-34E9-4C38-807C-EB276FB3576B}">
      <dsp:nvSpPr>
        <dsp:cNvPr id="0" name=""/>
        <dsp:cNvSpPr/>
      </dsp:nvSpPr>
      <dsp:spPr>
        <a:xfrm>
          <a:off x="4144108"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58984E6A-D977-4BA9-A6AD-160DCED5B329}">
      <dsp:nvSpPr>
        <dsp:cNvPr id="0" name=""/>
        <dsp:cNvSpPr/>
      </dsp:nvSpPr>
      <dsp:spPr>
        <a:xfrm>
          <a:off x="4445053" y="1866899"/>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69</a:t>
          </a:r>
          <a:r>
            <a:rPr lang="en-US" sz="1500" kern="1200" baseline="30000" dirty="0"/>
            <a:t>th</a:t>
          </a:r>
          <a:r>
            <a:rPr lang="en-US" sz="1500" kern="1200" dirty="0"/>
            <a:t> Street vaccinations begin again</a:t>
          </a:r>
        </a:p>
      </dsp:txBody>
      <dsp:txXfrm>
        <a:off x="4445053" y="1866899"/>
        <a:ext cx="2246746" cy="1105204"/>
      </dsp:txXfrm>
    </dsp:sp>
    <dsp:sp modelId="{D5A6412B-E913-4360-9702-E3872DC5F16A}">
      <dsp:nvSpPr>
        <dsp:cNvPr id="0" name=""/>
        <dsp:cNvSpPr/>
      </dsp:nvSpPr>
      <dsp:spPr>
        <a:xfrm>
          <a:off x="4445053" y="2972104"/>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30 September 2021</a:t>
          </a:r>
        </a:p>
      </dsp:txBody>
      <dsp:txXfrm>
        <a:off x="4445053" y="2972104"/>
        <a:ext cx="2246746" cy="388315"/>
      </dsp:txXfrm>
    </dsp:sp>
    <dsp:sp modelId="{13375FAF-2FC4-41C1-A35D-6536A2A9D606}">
      <dsp:nvSpPr>
        <dsp:cNvPr id="0" name=""/>
        <dsp:cNvSpPr/>
      </dsp:nvSpPr>
      <dsp:spPr>
        <a:xfrm>
          <a:off x="4250895" y="1866899"/>
          <a:ext cx="0" cy="1105204"/>
        </a:xfrm>
        <a:prstGeom prst="line">
          <a:avLst/>
        </a:prstGeom>
        <a:noFill/>
        <a:ln w="12700" cap="flat" cmpd="sng" algn="ctr">
          <a:solidFill>
            <a:schemeClr val="accent2">
              <a:hueOff val="-727682"/>
              <a:satOff val="-41964"/>
              <a:lumOff val="4314"/>
              <a:alphaOff val="0"/>
            </a:schemeClr>
          </a:solidFill>
          <a:prstDash val="dash"/>
          <a:miter lim="800000"/>
        </a:ln>
        <a:effectLst/>
      </dsp:spPr>
      <dsp:style>
        <a:lnRef idx="1">
          <a:scrgbClr r="0" g="0" b="0"/>
        </a:lnRef>
        <a:fillRef idx="0">
          <a:scrgbClr r="0" g="0" b="0"/>
        </a:fillRef>
        <a:effectRef idx="0">
          <a:scrgbClr r="0" g="0" b="0"/>
        </a:effectRef>
        <a:fontRef idx="minor"/>
      </dsp:style>
    </dsp:sp>
    <dsp:sp modelId="{FBA88226-33DC-4BF6-9732-141F856EE071}">
      <dsp:nvSpPr>
        <dsp:cNvPr id="0" name=""/>
        <dsp:cNvSpPr/>
      </dsp:nvSpPr>
      <dsp:spPr>
        <a:xfrm>
          <a:off x="4215322" y="1831951"/>
          <a:ext cx="69896" cy="69896"/>
        </a:xfrm>
        <a:prstGeom prst="ellipse">
          <a:avLst/>
        </a:prstGeom>
        <a:solidFill>
          <a:schemeClr val="accent2">
            <a:hueOff val="-727682"/>
            <a:satOff val="-41964"/>
            <a:lumOff val="4314"/>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D0EFCD-BE36-4FEC-B08A-4ABA4F8237D8}">
      <dsp:nvSpPr>
        <dsp:cNvPr id="0" name=""/>
        <dsp:cNvSpPr/>
      </dsp:nvSpPr>
      <dsp:spPr>
        <a:xfrm rot="8100000">
          <a:off x="5462695" y="430247"/>
          <a:ext cx="274580" cy="274580"/>
        </a:xfrm>
        <a:prstGeom prst="teardrop">
          <a:avLst>
            <a:gd name="adj" fmla="val 115000"/>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B3A891-742A-4528-B22E-C02DA92A4FDD}">
      <dsp:nvSpPr>
        <dsp:cNvPr id="0" name=""/>
        <dsp:cNvSpPr/>
      </dsp:nvSpPr>
      <dsp:spPr>
        <a:xfrm>
          <a:off x="5493199"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7D8F52E-937C-4507-960A-C7DBB50D190E}">
      <dsp:nvSpPr>
        <dsp:cNvPr id="0" name=""/>
        <dsp:cNvSpPr/>
      </dsp:nvSpPr>
      <dsp:spPr>
        <a:xfrm>
          <a:off x="5794143"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Expand</a:t>
          </a:r>
          <a:r>
            <a:rPr lang="en-US" sz="1500" kern="1200" baseline="0" dirty="0"/>
            <a:t> vaccinations hours or operations</a:t>
          </a:r>
          <a:endParaRPr lang="en-US" sz="1500" kern="1200" dirty="0"/>
        </a:p>
      </dsp:txBody>
      <dsp:txXfrm>
        <a:off x="5794143" y="761694"/>
        <a:ext cx="2246746" cy="1105204"/>
      </dsp:txXfrm>
    </dsp:sp>
    <dsp:sp modelId="{88792B09-9F25-4C57-884A-A454F712D649}">
      <dsp:nvSpPr>
        <dsp:cNvPr id="0" name=""/>
        <dsp:cNvSpPr/>
      </dsp:nvSpPr>
      <dsp:spPr>
        <a:xfrm>
          <a:off x="5794143"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11 December 2021</a:t>
          </a:r>
        </a:p>
      </dsp:txBody>
      <dsp:txXfrm>
        <a:off x="5794143" y="373379"/>
        <a:ext cx="2246746" cy="388315"/>
      </dsp:txXfrm>
    </dsp:sp>
    <dsp:sp modelId="{B6E5C178-2D74-4B6C-A522-4C8E52D27578}">
      <dsp:nvSpPr>
        <dsp:cNvPr id="0" name=""/>
        <dsp:cNvSpPr/>
      </dsp:nvSpPr>
      <dsp:spPr>
        <a:xfrm>
          <a:off x="5599986" y="761694"/>
          <a:ext cx="0" cy="1105204"/>
        </a:xfrm>
        <a:prstGeom prst="line">
          <a:avLst/>
        </a:prstGeom>
        <a:noFill/>
        <a:ln w="12700" cap="flat" cmpd="sng" algn="ctr">
          <a:solidFill>
            <a:schemeClr val="accent2">
              <a:hueOff val="-970242"/>
              <a:satOff val="-55952"/>
              <a:lumOff val="5752"/>
              <a:alphaOff val="0"/>
            </a:schemeClr>
          </a:solidFill>
          <a:prstDash val="dash"/>
          <a:miter lim="800000"/>
        </a:ln>
        <a:effectLst/>
      </dsp:spPr>
      <dsp:style>
        <a:lnRef idx="1">
          <a:scrgbClr r="0" g="0" b="0"/>
        </a:lnRef>
        <a:fillRef idx="0">
          <a:scrgbClr r="0" g="0" b="0"/>
        </a:fillRef>
        <a:effectRef idx="0">
          <a:scrgbClr r="0" g="0" b="0"/>
        </a:effectRef>
        <a:fontRef idx="minor"/>
      </dsp:style>
    </dsp:sp>
    <dsp:sp modelId="{7B6A4C3D-1AF0-406C-8F93-C7B8680D05B9}">
      <dsp:nvSpPr>
        <dsp:cNvPr id="0" name=""/>
        <dsp:cNvSpPr/>
      </dsp:nvSpPr>
      <dsp:spPr>
        <a:xfrm>
          <a:off x="5564412" y="1831951"/>
          <a:ext cx="69896" cy="69896"/>
        </a:xfrm>
        <a:prstGeom prst="ellipse">
          <a:avLst/>
        </a:prstGeom>
        <a:solidFill>
          <a:schemeClr val="accent2">
            <a:hueOff val="-970242"/>
            <a:satOff val="-55952"/>
            <a:lumOff val="5752"/>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7CA303-25EB-4A7F-90C0-79615739E1AB}">
      <dsp:nvSpPr>
        <dsp:cNvPr id="0" name=""/>
        <dsp:cNvSpPr/>
      </dsp:nvSpPr>
      <dsp:spPr>
        <a:xfrm rot="18900000">
          <a:off x="6811786" y="3028971"/>
          <a:ext cx="274580" cy="274580"/>
        </a:xfrm>
        <a:prstGeom prst="teardrop">
          <a:avLst>
            <a:gd name="adj" fmla="val 115000"/>
          </a:avLst>
        </a:prstGeom>
        <a:solidFill>
          <a:schemeClr val="accent2">
            <a:hueOff val="-1212803"/>
            <a:satOff val="-69940"/>
            <a:lumOff val="7190"/>
            <a:alphaOff val="0"/>
          </a:schemeClr>
        </a:solidFill>
        <a:ln w="12700" cap="flat" cmpd="sng" algn="ctr">
          <a:solidFill>
            <a:schemeClr val="accent2">
              <a:hueOff val="-1212803"/>
              <a:satOff val="-69940"/>
              <a:lumOff val="71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9EE6AF-811D-47E0-A198-36BE77BFAC38}">
      <dsp:nvSpPr>
        <dsp:cNvPr id="0" name=""/>
        <dsp:cNvSpPr/>
      </dsp:nvSpPr>
      <dsp:spPr>
        <a:xfrm>
          <a:off x="6842289"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976CB49-B359-4420-9AB5-8273ADBB7432}">
      <dsp:nvSpPr>
        <dsp:cNvPr id="0" name=""/>
        <dsp:cNvSpPr/>
      </dsp:nvSpPr>
      <dsp:spPr>
        <a:xfrm>
          <a:off x="7143234" y="1866899"/>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Operations Section of Task Force re-established</a:t>
          </a:r>
        </a:p>
      </dsp:txBody>
      <dsp:txXfrm>
        <a:off x="7143234" y="1866899"/>
        <a:ext cx="2246746" cy="1105204"/>
      </dsp:txXfrm>
    </dsp:sp>
    <dsp:sp modelId="{21E10F3E-3E34-4F35-8EA1-598AE0CDB70D}">
      <dsp:nvSpPr>
        <dsp:cNvPr id="0" name=""/>
        <dsp:cNvSpPr/>
      </dsp:nvSpPr>
      <dsp:spPr>
        <a:xfrm>
          <a:off x="7143234" y="2972104"/>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6 December 2021</a:t>
          </a:r>
        </a:p>
      </dsp:txBody>
      <dsp:txXfrm>
        <a:off x="7143234" y="2972104"/>
        <a:ext cx="2246746" cy="388315"/>
      </dsp:txXfrm>
    </dsp:sp>
    <dsp:sp modelId="{51CCEE65-272E-45F4-BFA9-FA82F4BDEBE8}">
      <dsp:nvSpPr>
        <dsp:cNvPr id="0" name=""/>
        <dsp:cNvSpPr/>
      </dsp:nvSpPr>
      <dsp:spPr>
        <a:xfrm>
          <a:off x="6949076" y="1866899"/>
          <a:ext cx="0" cy="1105204"/>
        </a:xfrm>
        <a:prstGeom prst="line">
          <a:avLst/>
        </a:prstGeom>
        <a:noFill/>
        <a:ln w="12700" cap="flat" cmpd="sng" algn="ctr">
          <a:solidFill>
            <a:schemeClr val="accent2">
              <a:hueOff val="-1212803"/>
              <a:satOff val="-69940"/>
              <a:lumOff val="7190"/>
              <a:alphaOff val="0"/>
            </a:schemeClr>
          </a:solidFill>
          <a:prstDash val="dash"/>
          <a:miter lim="800000"/>
        </a:ln>
        <a:effectLst/>
      </dsp:spPr>
      <dsp:style>
        <a:lnRef idx="1">
          <a:scrgbClr r="0" g="0" b="0"/>
        </a:lnRef>
        <a:fillRef idx="0">
          <a:scrgbClr r="0" g="0" b="0"/>
        </a:fillRef>
        <a:effectRef idx="0">
          <a:scrgbClr r="0" g="0" b="0"/>
        </a:effectRef>
        <a:fontRef idx="minor"/>
      </dsp:style>
    </dsp:sp>
    <dsp:sp modelId="{15DE7BCE-5381-4115-A2F2-1DDAF02BFC75}">
      <dsp:nvSpPr>
        <dsp:cNvPr id="0" name=""/>
        <dsp:cNvSpPr/>
      </dsp:nvSpPr>
      <dsp:spPr>
        <a:xfrm>
          <a:off x="6913503" y="1831951"/>
          <a:ext cx="69896" cy="69896"/>
        </a:xfrm>
        <a:prstGeom prst="ellipse">
          <a:avLst/>
        </a:prstGeom>
        <a:solidFill>
          <a:schemeClr val="accent2">
            <a:hueOff val="-1212803"/>
            <a:satOff val="-69940"/>
            <a:lumOff val="719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AA0C88-E409-41F3-ABED-F63A5CE6069C}">
      <dsp:nvSpPr>
        <dsp:cNvPr id="0" name=""/>
        <dsp:cNvSpPr/>
      </dsp:nvSpPr>
      <dsp:spPr>
        <a:xfrm rot="8100000">
          <a:off x="8160876" y="430247"/>
          <a:ext cx="274580" cy="274580"/>
        </a:xfrm>
        <a:prstGeom prst="teardrop">
          <a:avLst>
            <a:gd name="adj" fmla="val 115000"/>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F27B18-6997-4AD5-9FD7-05394CB795EE}">
      <dsp:nvSpPr>
        <dsp:cNvPr id="0" name=""/>
        <dsp:cNvSpPr/>
      </dsp:nvSpPr>
      <dsp:spPr>
        <a:xfrm>
          <a:off x="8191380"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6EEA64E-7625-46DF-BAF0-725BB7001116}">
      <dsp:nvSpPr>
        <dsp:cNvPr id="0" name=""/>
        <dsp:cNvSpPr/>
      </dsp:nvSpPr>
      <dsp:spPr>
        <a:xfrm>
          <a:off x="8492324"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Huge swell in COVID 19 Testing</a:t>
          </a:r>
        </a:p>
        <a:p>
          <a:pPr marL="0" lvl="0" indent="0" algn="l" defTabSz="666750">
            <a:lnSpc>
              <a:spcPct val="90000"/>
            </a:lnSpc>
            <a:spcBef>
              <a:spcPct val="0"/>
            </a:spcBef>
            <a:spcAft>
              <a:spcPct val="35000"/>
            </a:spcAft>
            <a:buNone/>
          </a:pPr>
          <a:r>
            <a:rPr lang="en-US" sz="1500" u="sng" kern="1200" dirty="0"/>
            <a:t>62.4 % fully vaccinated</a:t>
          </a:r>
        </a:p>
      </dsp:txBody>
      <dsp:txXfrm>
        <a:off x="8492324" y="761694"/>
        <a:ext cx="2246746" cy="1105204"/>
      </dsp:txXfrm>
    </dsp:sp>
    <dsp:sp modelId="{4D1E1AFA-A9A8-4B1C-B6F0-50BD7CD80A6B}">
      <dsp:nvSpPr>
        <dsp:cNvPr id="0" name=""/>
        <dsp:cNvSpPr/>
      </dsp:nvSpPr>
      <dsp:spPr>
        <a:xfrm>
          <a:off x="8492324"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27 December 2021</a:t>
          </a:r>
        </a:p>
      </dsp:txBody>
      <dsp:txXfrm>
        <a:off x="8492324" y="373379"/>
        <a:ext cx="2246746" cy="388315"/>
      </dsp:txXfrm>
    </dsp:sp>
    <dsp:sp modelId="{B74EE17B-4417-4F9B-A115-78B10416C8E5}">
      <dsp:nvSpPr>
        <dsp:cNvPr id="0" name=""/>
        <dsp:cNvSpPr/>
      </dsp:nvSpPr>
      <dsp:spPr>
        <a:xfrm>
          <a:off x="8298166" y="761694"/>
          <a:ext cx="0" cy="1105204"/>
        </a:xfrm>
        <a:prstGeom prst="line">
          <a:avLst/>
        </a:prstGeom>
        <a:noFill/>
        <a:ln w="12700" cap="flat" cmpd="sng" algn="ctr">
          <a:solidFill>
            <a:schemeClr val="accent2">
              <a:hueOff val="-1455363"/>
              <a:satOff val="-83928"/>
              <a:lumOff val="8628"/>
              <a:alphaOff val="0"/>
            </a:schemeClr>
          </a:solidFill>
          <a:prstDash val="dash"/>
          <a:miter lim="800000"/>
        </a:ln>
        <a:effectLst/>
      </dsp:spPr>
      <dsp:style>
        <a:lnRef idx="1">
          <a:scrgbClr r="0" g="0" b="0"/>
        </a:lnRef>
        <a:fillRef idx="0">
          <a:scrgbClr r="0" g="0" b="0"/>
        </a:fillRef>
        <a:effectRef idx="0">
          <a:scrgbClr r="0" g="0" b="0"/>
        </a:effectRef>
        <a:fontRef idx="minor"/>
      </dsp:style>
    </dsp:sp>
    <dsp:sp modelId="{E9073B75-9593-42B7-B667-FBCC7E971B8B}">
      <dsp:nvSpPr>
        <dsp:cNvPr id="0" name=""/>
        <dsp:cNvSpPr/>
      </dsp:nvSpPr>
      <dsp:spPr>
        <a:xfrm>
          <a:off x="8262593" y="1831951"/>
          <a:ext cx="69896" cy="69896"/>
        </a:xfrm>
        <a:prstGeom prst="ellipse">
          <a:avLst/>
        </a:prstGeom>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43804-9643-4FEB-ADB7-586B85141D54}">
      <dsp:nvSpPr>
        <dsp:cNvPr id="0" name=""/>
        <dsp:cNvSpPr/>
      </dsp:nvSpPr>
      <dsp:spPr>
        <a:xfrm>
          <a:off x="0" y="1866899"/>
          <a:ext cx="10820400" cy="0"/>
        </a:xfrm>
        <a:prstGeom prst="line">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6F0A26D9-6BCC-4AD8-A24D-0C7DBD6C77F2}">
      <dsp:nvSpPr>
        <dsp:cNvPr id="0" name=""/>
        <dsp:cNvSpPr/>
      </dsp:nvSpPr>
      <dsp:spPr>
        <a:xfrm rot="8100000">
          <a:off x="66334" y="430247"/>
          <a:ext cx="274580" cy="274580"/>
        </a:xfrm>
        <a:prstGeom prst="teardrop">
          <a:avLst>
            <a:gd name="adj" fmla="val 115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A4437E-C871-4F67-A66B-E93BE929883D}">
      <dsp:nvSpPr>
        <dsp:cNvPr id="0" name=""/>
        <dsp:cNvSpPr/>
      </dsp:nvSpPr>
      <dsp:spPr>
        <a:xfrm>
          <a:off x="96837"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F95EFA3-69A6-4E94-B23D-B10EA2437949}">
      <dsp:nvSpPr>
        <dsp:cNvPr id="0" name=""/>
        <dsp:cNvSpPr/>
      </dsp:nvSpPr>
      <dsp:spPr>
        <a:xfrm>
          <a:off x="397781"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CCDC begins to assist Emergency Department staffing</a:t>
          </a:r>
        </a:p>
      </dsp:txBody>
      <dsp:txXfrm>
        <a:off x="397781" y="761694"/>
        <a:ext cx="2246746" cy="1105204"/>
      </dsp:txXfrm>
    </dsp:sp>
    <dsp:sp modelId="{D8D8020E-A1E9-4780-A681-FB1F44F3B6F0}">
      <dsp:nvSpPr>
        <dsp:cNvPr id="0" name=""/>
        <dsp:cNvSpPr/>
      </dsp:nvSpPr>
      <dsp:spPr>
        <a:xfrm>
          <a:off x="397781"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 January 2022</a:t>
          </a:r>
        </a:p>
      </dsp:txBody>
      <dsp:txXfrm>
        <a:off x="397781" y="373379"/>
        <a:ext cx="2246746" cy="388315"/>
      </dsp:txXfrm>
    </dsp:sp>
    <dsp:sp modelId="{58BDE2B0-A970-4366-B3EE-04E1FE4C4B8F}">
      <dsp:nvSpPr>
        <dsp:cNvPr id="0" name=""/>
        <dsp:cNvSpPr/>
      </dsp:nvSpPr>
      <dsp:spPr>
        <a:xfrm>
          <a:off x="203624" y="761694"/>
          <a:ext cx="0" cy="1105204"/>
        </a:xfrm>
        <a:prstGeom prst="line">
          <a:avLst/>
        </a:prstGeom>
        <a:noFill/>
        <a:ln w="1270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51EA2034-EF46-4B91-AE07-C7A51A2A326A}">
      <dsp:nvSpPr>
        <dsp:cNvPr id="0" name=""/>
        <dsp:cNvSpPr/>
      </dsp:nvSpPr>
      <dsp:spPr>
        <a:xfrm>
          <a:off x="168050" y="1831951"/>
          <a:ext cx="69896" cy="69896"/>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E290E8-6FB2-4D14-9E24-0E7261A73755}">
      <dsp:nvSpPr>
        <dsp:cNvPr id="0" name=""/>
        <dsp:cNvSpPr/>
      </dsp:nvSpPr>
      <dsp:spPr>
        <a:xfrm rot="18900000">
          <a:off x="1415424" y="3028971"/>
          <a:ext cx="274580" cy="274580"/>
        </a:xfrm>
        <a:prstGeom prst="teardrop">
          <a:avLst>
            <a:gd name="adj" fmla="val 115000"/>
          </a:avLst>
        </a:prstGeom>
        <a:solidFill>
          <a:schemeClr val="accent2">
            <a:hueOff val="-242561"/>
            <a:satOff val="-13988"/>
            <a:lumOff val="1438"/>
            <a:alphaOff val="0"/>
          </a:schemeClr>
        </a:solidFill>
        <a:ln w="12700" cap="flat" cmpd="sng" algn="ctr">
          <a:solidFill>
            <a:schemeClr val="accent2">
              <a:hueOff val="-242561"/>
              <a:satOff val="-13988"/>
              <a:lumOff val="14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0C1173-1632-4452-B3F8-BA82CFE3A8D9}">
      <dsp:nvSpPr>
        <dsp:cNvPr id="0" name=""/>
        <dsp:cNvSpPr/>
      </dsp:nvSpPr>
      <dsp:spPr>
        <a:xfrm>
          <a:off x="1445928"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7702D42-C456-4056-A4CD-92CDDFFDDB96}">
      <dsp:nvSpPr>
        <dsp:cNvPr id="0" name=""/>
        <dsp:cNvSpPr/>
      </dsp:nvSpPr>
      <dsp:spPr>
        <a:xfrm>
          <a:off x="1746872" y="1866899"/>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New staff for DCHD come onboard, orientation, education</a:t>
          </a:r>
        </a:p>
      </dsp:txBody>
      <dsp:txXfrm>
        <a:off x="1746872" y="1866899"/>
        <a:ext cx="2246746" cy="1105204"/>
      </dsp:txXfrm>
    </dsp:sp>
    <dsp:sp modelId="{09AC6135-72B1-43DF-89CA-FE33648BE102}">
      <dsp:nvSpPr>
        <dsp:cNvPr id="0" name=""/>
        <dsp:cNvSpPr/>
      </dsp:nvSpPr>
      <dsp:spPr>
        <a:xfrm>
          <a:off x="1746872" y="2972104"/>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10 January 2022</a:t>
          </a:r>
        </a:p>
      </dsp:txBody>
      <dsp:txXfrm>
        <a:off x="1746872" y="2972104"/>
        <a:ext cx="2246746" cy="388315"/>
      </dsp:txXfrm>
    </dsp:sp>
    <dsp:sp modelId="{0906CC09-602B-45E0-BFCF-5473D82B1D38}">
      <dsp:nvSpPr>
        <dsp:cNvPr id="0" name=""/>
        <dsp:cNvSpPr/>
      </dsp:nvSpPr>
      <dsp:spPr>
        <a:xfrm>
          <a:off x="1552714" y="1866899"/>
          <a:ext cx="0" cy="1105204"/>
        </a:xfrm>
        <a:prstGeom prst="line">
          <a:avLst/>
        </a:prstGeom>
        <a:noFill/>
        <a:ln w="12700" cap="flat" cmpd="sng" algn="ctr">
          <a:solidFill>
            <a:schemeClr val="accent2">
              <a:hueOff val="-242561"/>
              <a:satOff val="-13988"/>
              <a:lumOff val="1438"/>
              <a:alphaOff val="0"/>
            </a:schemeClr>
          </a:solidFill>
          <a:prstDash val="dash"/>
          <a:miter lim="800000"/>
        </a:ln>
        <a:effectLst/>
      </dsp:spPr>
      <dsp:style>
        <a:lnRef idx="1">
          <a:scrgbClr r="0" g="0" b="0"/>
        </a:lnRef>
        <a:fillRef idx="0">
          <a:scrgbClr r="0" g="0" b="0"/>
        </a:fillRef>
        <a:effectRef idx="0">
          <a:scrgbClr r="0" g="0" b="0"/>
        </a:effectRef>
        <a:fontRef idx="minor"/>
      </dsp:style>
    </dsp:sp>
    <dsp:sp modelId="{EC410456-E76A-4A0D-A44F-FCB6F3A8785A}">
      <dsp:nvSpPr>
        <dsp:cNvPr id="0" name=""/>
        <dsp:cNvSpPr/>
      </dsp:nvSpPr>
      <dsp:spPr>
        <a:xfrm>
          <a:off x="1517141" y="1831951"/>
          <a:ext cx="69896" cy="69896"/>
        </a:xfrm>
        <a:prstGeom prst="ellipse">
          <a:avLst/>
        </a:prstGeom>
        <a:solidFill>
          <a:schemeClr val="accent2">
            <a:hueOff val="-242561"/>
            <a:satOff val="-13988"/>
            <a:lumOff val="143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81F180-CF68-41E3-952A-852EFB66F8D5}">
      <dsp:nvSpPr>
        <dsp:cNvPr id="0" name=""/>
        <dsp:cNvSpPr/>
      </dsp:nvSpPr>
      <dsp:spPr>
        <a:xfrm rot="8100000">
          <a:off x="2764515" y="430247"/>
          <a:ext cx="274580" cy="274580"/>
        </a:xfrm>
        <a:prstGeom prst="teardrop">
          <a:avLst>
            <a:gd name="adj" fmla="val 115000"/>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860632-F8E9-447C-8F95-97A95CDA557C}">
      <dsp:nvSpPr>
        <dsp:cNvPr id="0" name=""/>
        <dsp:cNvSpPr/>
      </dsp:nvSpPr>
      <dsp:spPr>
        <a:xfrm>
          <a:off x="2795018"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9E81F732-1D0D-4960-B0C1-CDDBA988339B}">
      <dsp:nvSpPr>
        <dsp:cNvPr id="0" name=""/>
        <dsp:cNvSpPr/>
      </dsp:nvSpPr>
      <dsp:spPr>
        <a:xfrm>
          <a:off x="3095962"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Task Force operations turned over to DCHD staff</a:t>
          </a:r>
        </a:p>
        <a:p>
          <a:pPr marL="0" lvl="0" indent="0" algn="l" defTabSz="666750">
            <a:lnSpc>
              <a:spcPct val="90000"/>
            </a:lnSpc>
            <a:spcBef>
              <a:spcPct val="0"/>
            </a:spcBef>
            <a:spcAft>
              <a:spcPct val="35000"/>
            </a:spcAft>
            <a:buNone/>
          </a:pPr>
          <a:r>
            <a:rPr lang="en-US" sz="1500" u="sng" kern="1200" dirty="0"/>
            <a:t>64.4% fully vaccinated </a:t>
          </a:r>
        </a:p>
      </dsp:txBody>
      <dsp:txXfrm>
        <a:off x="3095962" y="761694"/>
        <a:ext cx="2246746" cy="1105204"/>
      </dsp:txXfrm>
    </dsp:sp>
    <dsp:sp modelId="{940CDF3C-750E-4601-BC08-BE78ECBD257B}">
      <dsp:nvSpPr>
        <dsp:cNvPr id="0" name=""/>
        <dsp:cNvSpPr/>
      </dsp:nvSpPr>
      <dsp:spPr>
        <a:xfrm>
          <a:off x="3095962"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1 February 2022</a:t>
          </a:r>
        </a:p>
      </dsp:txBody>
      <dsp:txXfrm>
        <a:off x="3095962" y="373379"/>
        <a:ext cx="2246746" cy="388315"/>
      </dsp:txXfrm>
    </dsp:sp>
    <dsp:sp modelId="{FC077EAA-DFB6-4CBE-9D47-4D9F70BCB21A}">
      <dsp:nvSpPr>
        <dsp:cNvPr id="0" name=""/>
        <dsp:cNvSpPr/>
      </dsp:nvSpPr>
      <dsp:spPr>
        <a:xfrm>
          <a:off x="2901805" y="761694"/>
          <a:ext cx="0" cy="1105204"/>
        </a:xfrm>
        <a:prstGeom prst="line">
          <a:avLst/>
        </a:prstGeom>
        <a:noFill/>
        <a:ln w="12700" cap="flat" cmpd="sng" algn="ctr">
          <a:solidFill>
            <a:schemeClr val="accent2">
              <a:hueOff val="-485121"/>
              <a:satOff val="-27976"/>
              <a:lumOff val="2876"/>
              <a:alphaOff val="0"/>
            </a:schemeClr>
          </a:solidFill>
          <a:prstDash val="dash"/>
          <a:miter lim="800000"/>
        </a:ln>
        <a:effectLst/>
      </dsp:spPr>
      <dsp:style>
        <a:lnRef idx="1">
          <a:scrgbClr r="0" g="0" b="0"/>
        </a:lnRef>
        <a:fillRef idx="0">
          <a:scrgbClr r="0" g="0" b="0"/>
        </a:fillRef>
        <a:effectRef idx="0">
          <a:scrgbClr r="0" g="0" b="0"/>
        </a:effectRef>
        <a:fontRef idx="minor"/>
      </dsp:style>
    </dsp:sp>
    <dsp:sp modelId="{B8E33A2F-7C63-461A-A041-0DEAC516333B}">
      <dsp:nvSpPr>
        <dsp:cNvPr id="0" name=""/>
        <dsp:cNvSpPr/>
      </dsp:nvSpPr>
      <dsp:spPr>
        <a:xfrm>
          <a:off x="2866231" y="1831951"/>
          <a:ext cx="69896" cy="69896"/>
        </a:xfrm>
        <a:prstGeom prst="ellipse">
          <a:avLst/>
        </a:prstGeom>
        <a:solidFill>
          <a:schemeClr val="accent2">
            <a:hueOff val="-485121"/>
            <a:satOff val="-27976"/>
            <a:lumOff val="2876"/>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C14209-673E-4727-8020-EAD470DE9554}">
      <dsp:nvSpPr>
        <dsp:cNvPr id="0" name=""/>
        <dsp:cNvSpPr/>
      </dsp:nvSpPr>
      <dsp:spPr>
        <a:xfrm rot="18900000">
          <a:off x="4113605" y="3028971"/>
          <a:ext cx="274580" cy="274580"/>
        </a:xfrm>
        <a:prstGeom prst="teardrop">
          <a:avLst>
            <a:gd name="adj" fmla="val 115000"/>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BD5B70-34E9-4C38-807C-EB276FB3576B}">
      <dsp:nvSpPr>
        <dsp:cNvPr id="0" name=""/>
        <dsp:cNvSpPr/>
      </dsp:nvSpPr>
      <dsp:spPr>
        <a:xfrm>
          <a:off x="4144108"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58984E6A-D977-4BA9-A6AD-160DCED5B329}">
      <dsp:nvSpPr>
        <dsp:cNvPr id="0" name=""/>
        <dsp:cNvSpPr/>
      </dsp:nvSpPr>
      <dsp:spPr>
        <a:xfrm>
          <a:off x="4445053" y="1866899"/>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Delco MCM Staff office created</a:t>
          </a:r>
        </a:p>
      </dsp:txBody>
      <dsp:txXfrm>
        <a:off x="4445053" y="1866899"/>
        <a:ext cx="2246746" cy="1105204"/>
      </dsp:txXfrm>
    </dsp:sp>
    <dsp:sp modelId="{D5A6412B-E913-4360-9702-E3872DC5F16A}">
      <dsp:nvSpPr>
        <dsp:cNvPr id="0" name=""/>
        <dsp:cNvSpPr/>
      </dsp:nvSpPr>
      <dsp:spPr>
        <a:xfrm>
          <a:off x="4445053" y="2972104"/>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7 February 2022</a:t>
          </a:r>
        </a:p>
      </dsp:txBody>
      <dsp:txXfrm>
        <a:off x="4445053" y="2972104"/>
        <a:ext cx="2246746" cy="388315"/>
      </dsp:txXfrm>
    </dsp:sp>
    <dsp:sp modelId="{13375FAF-2FC4-41C1-A35D-6536A2A9D606}">
      <dsp:nvSpPr>
        <dsp:cNvPr id="0" name=""/>
        <dsp:cNvSpPr/>
      </dsp:nvSpPr>
      <dsp:spPr>
        <a:xfrm>
          <a:off x="4250895" y="1866899"/>
          <a:ext cx="0" cy="1105204"/>
        </a:xfrm>
        <a:prstGeom prst="line">
          <a:avLst/>
        </a:prstGeom>
        <a:noFill/>
        <a:ln w="12700" cap="flat" cmpd="sng" algn="ctr">
          <a:solidFill>
            <a:schemeClr val="accent2">
              <a:hueOff val="-727682"/>
              <a:satOff val="-41964"/>
              <a:lumOff val="4314"/>
              <a:alphaOff val="0"/>
            </a:schemeClr>
          </a:solidFill>
          <a:prstDash val="dash"/>
          <a:miter lim="800000"/>
        </a:ln>
        <a:effectLst/>
      </dsp:spPr>
      <dsp:style>
        <a:lnRef idx="1">
          <a:scrgbClr r="0" g="0" b="0"/>
        </a:lnRef>
        <a:fillRef idx="0">
          <a:scrgbClr r="0" g="0" b="0"/>
        </a:fillRef>
        <a:effectRef idx="0">
          <a:scrgbClr r="0" g="0" b="0"/>
        </a:effectRef>
        <a:fontRef idx="minor"/>
      </dsp:style>
    </dsp:sp>
    <dsp:sp modelId="{FBA88226-33DC-4BF6-9732-141F856EE071}">
      <dsp:nvSpPr>
        <dsp:cNvPr id="0" name=""/>
        <dsp:cNvSpPr/>
      </dsp:nvSpPr>
      <dsp:spPr>
        <a:xfrm>
          <a:off x="4215322" y="1831951"/>
          <a:ext cx="69896" cy="69896"/>
        </a:xfrm>
        <a:prstGeom prst="ellipse">
          <a:avLst/>
        </a:prstGeom>
        <a:solidFill>
          <a:schemeClr val="accent2">
            <a:hueOff val="-727682"/>
            <a:satOff val="-41964"/>
            <a:lumOff val="4314"/>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D0EFCD-BE36-4FEC-B08A-4ABA4F8237D8}">
      <dsp:nvSpPr>
        <dsp:cNvPr id="0" name=""/>
        <dsp:cNvSpPr/>
      </dsp:nvSpPr>
      <dsp:spPr>
        <a:xfrm rot="8100000">
          <a:off x="5462695" y="430247"/>
          <a:ext cx="274580" cy="274580"/>
        </a:xfrm>
        <a:prstGeom prst="teardrop">
          <a:avLst>
            <a:gd name="adj" fmla="val 115000"/>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B3A891-742A-4528-B22E-C02DA92A4FDD}">
      <dsp:nvSpPr>
        <dsp:cNvPr id="0" name=""/>
        <dsp:cNvSpPr/>
      </dsp:nvSpPr>
      <dsp:spPr>
        <a:xfrm>
          <a:off x="5493199"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7D8F52E-937C-4507-960A-C7DBB50D190E}">
      <dsp:nvSpPr>
        <dsp:cNvPr id="0" name=""/>
        <dsp:cNvSpPr/>
      </dsp:nvSpPr>
      <dsp:spPr>
        <a:xfrm>
          <a:off x="5794143"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MCM Re-focused on planning and preparedness </a:t>
          </a:r>
        </a:p>
      </dsp:txBody>
      <dsp:txXfrm>
        <a:off x="5794143" y="761694"/>
        <a:ext cx="2246746" cy="1105204"/>
      </dsp:txXfrm>
    </dsp:sp>
    <dsp:sp modelId="{88792B09-9F25-4C57-884A-A454F712D649}">
      <dsp:nvSpPr>
        <dsp:cNvPr id="0" name=""/>
        <dsp:cNvSpPr/>
      </dsp:nvSpPr>
      <dsp:spPr>
        <a:xfrm>
          <a:off x="5794143"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8 March 2022</a:t>
          </a:r>
        </a:p>
      </dsp:txBody>
      <dsp:txXfrm>
        <a:off x="5794143" y="373379"/>
        <a:ext cx="2246746" cy="388315"/>
      </dsp:txXfrm>
    </dsp:sp>
    <dsp:sp modelId="{B6E5C178-2D74-4B6C-A522-4C8E52D27578}">
      <dsp:nvSpPr>
        <dsp:cNvPr id="0" name=""/>
        <dsp:cNvSpPr/>
      </dsp:nvSpPr>
      <dsp:spPr>
        <a:xfrm>
          <a:off x="5599986" y="761694"/>
          <a:ext cx="0" cy="1105204"/>
        </a:xfrm>
        <a:prstGeom prst="line">
          <a:avLst/>
        </a:prstGeom>
        <a:noFill/>
        <a:ln w="12700" cap="flat" cmpd="sng" algn="ctr">
          <a:solidFill>
            <a:schemeClr val="accent2">
              <a:hueOff val="-970242"/>
              <a:satOff val="-55952"/>
              <a:lumOff val="5752"/>
              <a:alphaOff val="0"/>
            </a:schemeClr>
          </a:solidFill>
          <a:prstDash val="dash"/>
          <a:miter lim="800000"/>
        </a:ln>
        <a:effectLst/>
      </dsp:spPr>
      <dsp:style>
        <a:lnRef idx="1">
          <a:scrgbClr r="0" g="0" b="0"/>
        </a:lnRef>
        <a:fillRef idx="0">
          <a:scrgbClr r="0" g="0" b="0"/>
        </a:fillRef>
        <a:effectRef idx="0">
          <a:scrgbClr r="0" g="0" b="0"/>
        </a:effectRef>
        <a:fontRef idx="minor"/>
      </dsp:style>
    </dsp:sp>
    <dsp:sp modelId="{7B6A4C3D-1AF0-406C-8F93-C7B8680D05B9}">
      <dsp:nvSpPr>
        <dsp:cNvPr id="0" name=""/>
        <dsp:cNvSpPr/>
      </dsp:nvSpPr>
      <dsp:spPr>
        <a:xfrm>
          <a:off x="5564412" y="1831951"/>
          <a:ext cx="69896" cy="69896"/>
        </a:xfrm>
        <a:prstGeom prst="ellipse">
          <a:avLst/>
        </a:prstGeom>
        <a:solidFill>
          <a:schemeClr val="accent2">
            <a:hueOff val="-970242"/>
            <a:satOff val="-55952"/>
            <a:lumOff val="5752"/>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7CA303-25EB-4A7F-90C0-79615739E1AB}">
      <dsp:nvSpPr>
        <dsp:cNvPr id="0" name=""/>
        <dsp:cNvSpPr/>
      </dsp:nvSpPr>
      <dsp:spPr>
        <a:xfrm rot="18900000">
          <a:off x="6811786" y="3028971"/>
          <a:ext cx="274580" cy="274580"/>
        </a:xfrm>
        <a:prstGeom prst="teardrop">
          <a:avLst>
            <a:gd name="adj" fmla="val 115000"/>
          </a:avLst>
        </a:prstGeom>
        <a:solidFill>
          <a:schemeClr val="accent2">
            <a:hueOff val="-1212803"/>
            <a:satOff val="-69940"/>
            <a:lumOff val="7190"/>
            <a:alphaOff val="0"/>
          </a:schemeClr>
        </a:solidFill>
        <a:ln w="12700" cap="flat" cmpd="sng" algn="ctr">
          <a:solidFill>
            <a:schemeClr val="accent2">
              <a:hueOff val="-1212803"/>
              <a:satOff val="-69940"/>
              <a:lumOff val="71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9EE6AF-811D-47E0-A198-36BE77BFAC38}">
      <dsp:nvSpPr>
        <dsp:cNvPr id="0" name=""/>
        <dsp:cNvSpPr/>
      </dsp:nvSpPr>
      <dsp:spPr>
        <a:xfrm>
          <a:off x="6842289" y="3059474"/>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976CB49-B359-4420-9AB5-8273ADBB7432}">
      <dsp:nvSpPr>
        <dsp:cNvPr id="0" name=""/>
        <dsp:cNvSpPr/>
      </dsp:nvSpPr>
      <dsp:spPr>
        <a:xfrm>
          <a:off x="7143234" y="1866899"/>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t>Elected officials and Executive Leadership Decision Making Exercise</a:t>
          </a:r>
        </a:p>
      </dsp:txBody>
      <dsp:txXfrm>
        <a:off x="7143234" y="1866899"/>
        <a:ext cx="2246746" cy="1105204"/>
      </dsp:txXfrm>
    </dsp:sp>
    <dsp:sp modelId="{21E10F3E-3E34-4F35-8EA1-598AE0CDB70D}">
      <dsp:nvSpPr>
        <dsp:cNvPr id="0" name=""/>
        <dsp:cNvSpPr/>
      </dsp:nvSpPr>
      <dsp:spPr>
        <a:xfrm>
          <a:off x="7143234" y="2972104"/>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3 May 2022</a:t>
          </a:r>
        </a:p>
      </dsp:txBody>
      <dsp:txXfrm>
        <a:off x="7143234" y="2972104"/>
        <a:ext cx="2246746" cy="388315"/>
      </dsp:txXfrm>
    </dsp:sp>
    <dsp:sp modelId="{51CCEE65-272E-45F4-BFA9-FA82F4BDEBE8}">
      <dsp:nvSpPr>
        <dsp:cNvPr id="0" name=""/>
        <dsp:cNvSpPr/>
      </dsp:nvSpPr>
      <dsp:spPr>
        <a:xfrm>
          <a:off x="6949076" y="1866899"/>
          <a:ext cx="0" cy="1105204"/>
        </a:xfrm>
        <a:prstGeom prst="line">
          <a:avLst/>
        </a:prstGeom>
        <a:noFill/>
        <a:ln w="12700" cap="flat" cmpd="sng" algn="ctr">
          <a:solidFill>
            <a:schemeClr val="accent2">
              <a:hueOff val="-1212803"/>
              <a:satOff val="-69940"/>
              <a:lumOff val="7190"/>
              <a:alphaOff val="0"/>
            </a:schemeClr>
          </a:solidFill>
          <a:prstDash val="dash"/>
          <a:miter lim="800000"/>
        </a:ln>
        <a:effectLst/>
      </dsp:spPr>
      <dsp:style>
        <a:lnRef idx="1">
          <a:scrgbClr r="0" g="0" b="0"/>
        </a:lnRef>
        <a:fillRef idx="0">
          <a:scrgbClr r="0" g="0" b="0"/>
        </a:fillRef>
        <a:effectRef idx="0">
          <a:scrgbClr r="0" g="0" b="0"/>
        </a:effectRef>
        <a:fontRef idx="minor"/>
      </dsp:style>
    </dsp:sp>
    <dsp:sp modelId="{15DE7BCE-5381-4115-A2F2-1DDAF02BFC75}">
      <dsp:nvSpPr>
        <dsp:cNvPr id="0" name=""/>
        <dsp:cNvSpPr/>
      </dsp:nvSpPr>
      <dsp:spPr>
        <a:xfrm>
          <a:off x="6913503" y="1831951"/>
          <a:ext cx="69896" cy="69896"/>
        </a:xfrm>
        <a:prstGeom prst="ellipse">
          <a:avLst/>
        </a:prstGeom>
        <a:solidFill>
          <a:schemeClr val="accent2">
            <a:hueOff val="-1212803"/>
            <a:satOff val="-69940"/>
            <a:lumOff val="719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AA0C88-E409-41F3-ABED-F63A5CE6069C}">
      <dsp:nvSpPr>
        <dsp:cNvPr id="0" name=""/>
        <dsp:cNvSpPr/>
      </dsp:nvSpPr>
      <dsp:spPr>
        <a:xfrm rot="8100000">
          <a:off x="8160876" y="430247"/>
          <a:ext cx="274580" cy="274580"/>
        </a:xfrm>
        <a:prstGeom prst="teardrop">
          <a:avLst>
            <a:gd name="adj" fmla="val 115000"/>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F27B18-6997-4AD5-9FD7-05394CB795EE}">
      <dsp:nvSpPr>
        <dsp:cNvPr id="0" name=""/>
        <dsp:cNvSpPr/>
      </dsp:nvSpPr>
      <dsp:spPr>
        <a:xfrm>
          <a:off x="8191380" y="460750"/>
          <a:ext cx="213573" cy="21357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6EEA64E-7625-46DF-BAF0-725BB7001116}">
      <dsp:nvSpPr>
        <dsp:cNvPr id="0" name=""/>
        <dsp:cNvSpPr/>
      </dsp:nvSpPr>
      <dsp:spPr>
        <a:xfrm>
          <a:off x="8492324" y="761694"/>
          <a:ext cx="2246746" cy="1105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t>MCM Full Scale Exercise</a:t>
          </a:r>
        </a:p>
      </dsp:txBody>
      <dsp:txXfrm>
        <a:off x="8492324" y="761694"/>
        <a:ext cx="2246746" cy="1105204"/>
      </dsp:txXfrm>
    </dsp:sp>
    <dsp:sp modelId="{4D1E1AFA-A9A8-4B1C-B6F0-50BD7CD80A6B}">
      <dsp:nvSpPr>
        <dsp:cNvPr id="0" name=""/>
        <dsp:cNvSpPr/>
      </dsp:nvSpPr>
      <dsp:spPr>
        <a:xfrm>
          <a:off x="8492324" y="373379"/>
          <a:ext cx="2246746" cy="38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15-16 June 2022</a:t>
          </a:r>
        </a:p>
      </dsp:txBody>
      <dsp:txXfrm>
        <a:off x="8492324" y="373379"/>
        <a:ext cx="2246746" cy="388315"/>
      </dsp:txXfrm>
    </dsp:sp>
    <dsp:sp modelId="{B74EE17B-4417-4F9B-A115-78B10416C8E5}">
      <dsp:nvSpPr>
        <dsp:cNvPr id="0" name=""/>
        <dsp:cNvSpPr/>
      </dsp:nvSpPr>
      <dsp:spPr>
        <a:xfrm>
          <a:off x="8298166" y="761694"/>
          <a:ext cx="0" cy="1105204"/>
        </a:xfrm>
        <a:prstGeom prst="line">
          <a:avLst/>
        </a:prstGeom>
        <a:noFill/>
        <a:ln w="12700" cap="flat" cmpd="sng" algn="ctr">
          <a:solidFill>
            <a:schemeClr val="accent2">
              <a:hueOff val="-1455363"/>
              <a:satOff val="-83928"/>
              <a:lumOff val="8628"/>
              <a:alphaOff val="0"/>
            </a:schemeClr>
          </a:solidFill>
          <a:prstDash val="dash"/>
          <a:miter lim="800000"/>
        </a:ln>
        <a:effectLst/>
      </dsp:spPr>
      <dsp:style>
        <a:lnRef idx="1">
          <a:scrgbClr r="0" g="0" b="0"/>
        </a:lnRef>
        <a:fillRef idx="0">
          <a:scrgbClr r="0" g="0" b="0"/>
        </a:fillRef>
        <a:effectRef idx="0">
          <a:scrgbClr r="0" g="0" b="0"/>
        </a:effectRef>
        <a:fontRef idx="minor"/>
      </dsp:style>
    </dsp:sp>
    <dsp:sp modelId="{E9073B75-9593-42B7-B667-FBCC7E971B8B}">
      <dsp:nvSpPr>
        <dsp:cNvPr id="0" name=""/>
        <dsp:cNvSpPr/>
      </dsp:nvSpPr>
      <dsp:spPr>
        <a:xfrm>
          <a:off x="8262593" y="1831951"/>
          <a:ext cx="69896" cy="69896"/>
        </a:xfrm>
        <a:prstGeom prst="ellipse">
          <a:avLst/>
        </a:prstGeom>
        <a:solidFill>
          <a:schemeClr val="accent2">
            <a:hueOff val="-1455363"/>
            <a:satOff val="-83928"/>
            <a:lumOff val="862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5D1052-6293-4C76-820C-8E9B86E5D8F4}">
      <dsp:nvSpPr>
        <dsp:cNvPr id="0" name=""/>
        <dsp:cNvSpPr/>
      </dsp:nvSpPr>
      <dsp:spPr>
        <a:xfrm>
          <a:off x="5493621" y="667763"/>
          <a:ext cx="139499" cy="611142"/>
        </a:xfrm>
        <a:custGeom>
          <a:avLst/>
          <a:gdLst/>
          <a:ahLst/>
          <a:cxnLst/>
          <a:rect l="0" t="0" r="0" b="0"/>
          <a:pathLst>
            <a:path>
              <a:moveTo>
                <a:pt x="0" y="0"/>
              </a:moveTo>
              <a:lnTo>
                <a:pt x="0" y="611142"/>
              </a:lnTo>
              <a:lnTo>
                <a:pt x="139499" y="6111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DD158AF-B47A-4B01-AEF2-6DD470D3E233}">
      <dsp:nvSpPr>
        <dsp:cNvPr id="0" name=""/>
        <dsp:cNvSpPr/>
      </dsp:nvSpPr>
      <dsp:spPr>
        <a:xfrm>
          <a:off x="5354121" y="667763"/>
          <a:ext cx="139499" cy="611142"/>
        </a:xfrm>
        <a:custGeom>
          <a:avLst/>
          <a:gdLst/>
          <a:ahLst/>
          <a:cxnLst/>
          <a:rect l="0" t="0" r="0" b="0"/>
          <a:pathLst>
            <a:path>
              <a:moveTo>
                <a:pt x="139499" y="0"/>
              </a:moveTo>
              <a:lnTo>
                <a:pt x="139499" y="611142"/>
              </a:lnTo>
              <a:lnTo>
                <a:pt x="0" y="6111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19A569-7BC2-4BED-8054-5821CA774123}">
      <dsp:nvSpPr>
        <dsp:cNvPr id="0" name=""/>
        <dsp:cNvSpPr/>
      </dsp:nvSpPr>
      <dsp:spPr>
        <a:xfrm>
          <a:off x="5493621" y="2554332"/>
          <a:ext cx="139499" cy="611142"/>
        </a:xfrm>
        <a:custGeom>
          <a:avLst/>
          <a:gdLst/>
          <a:ahLst/>
          <a:cxnLst/>
          <a:rect l="0" t="0" r="0" b="0"/>
          <a:pathLst>
            <a:path>
              <a:moveTo>
                <a:pt x="0" y="0"/>
              </a:moveTo>
              <a:lnTo>
                <a:pt x="0" y="611142"/>
              </a:lnTo>
              <a:lnTo>
                <a:pt x="139499" y="61114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35CC69B-D7A4-4159-8B52-6A07603E7458}">
      <dsp:nvSpPr>
        <dsp:cNvPr id="0" name=""/>
        <dsp:cNvSpPr/>
      </dsp:nvSpPr>
      <dsp:spPr>
        <a:xfrm>
          <a:off x="5354121" y="2554332"/>
          <a:ext cx="139499" cy="611142"/>
        </a:xfrm>
        <a:custGeom>
          <a:avLst/>
          <a:gdLst/>
          <a:ahLst/>
          <a:cxnLst/>
          <a:rect l="0" t="0" r="0" b="0"/>
          <a:pathLst>
            <a:path>
              <a:moveTo>
                <a:pt x="139499" y="0"/>
              </a:moveTo>
              <a:lnTo>
                <a:pt x="139499" y="611142"/>
              </a:lnTo>
              <a:lnTo>
                <a:pt x="0" y="61114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6B73E10-0FA9-43A5-9BE6-D62D286B2D18}">
      <dsp:nvSpPr>
        <dsp:cNvPr id="0" name=""/>
        <dsp:cNvSpPr/>
      </dsp:nvSpPr>
      <dsp:spPr>
        <a:xfrm>
          <a:off x="7609369" y="4440902"/>
          <a:ext cx="199285" cy="1554426"/>
        </a:xfrm>
        <a:custGeom>
          <a:avLst/>
          <a:gdLst/>
          <a:ahLst/>
          <a:cxnLst/>
          <a:rect l="0" t="0" r="0" b="0"/>
          <a:pathLst>
            <a:path>
              <a:moveTo>
                <a:pt x="0" y="0"/>
              </a:moveTo>
              <a:lnTo>
                <a:pt x="0" y="1554426"/>
              </a:lnTo>
              <a:lnTo>
                <a:pt x="199285" y="155442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F7A1ABB-3ECA-44A2-8EDC-E394DF7B1ED8}">
      <dsp:nvSpPr>
        <dsp:cNvPr id="0" name=""/>
        <dsp:cNvSpPr/>
      </dsp:nvSpPr>
      <dsp:spPr>
        <a:xfrm>
          <a:off x="7609369" y="4440902"/>
          <a:ext cx="199285" cy="611142"/>
        </a:xfrm>
        <a:custGeom>
          <a:avLst/>
          <a:gdLst/>
          <a:ahLst/>
          <a:cxnLst/>
          <a:rect l="0" t="0" r="0" b="0"/>
          <a:pathLst>
            <a:path>
              <a:moveTo>
                <a:pt x="0" y="0"/>
              </a:moveTo>
              <a:lnTo>
                <a:pt x="0" y="611142"/>
              </a:lnTo>
              <a:lnTo>
                <a:pt x="199285" y="61114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3FF876-83C9-4B4E-AB42-4CF7C0AE93EE}">
      <dsp:nvSpPr>
        <dsp:cNvPr id="0" name=""/>
        <dsp:cNvSpPr/>
      </dsp:nvSpPr>
      <dsp:spPr>
        <a:xfrm>
          <a:off x="5493621" y="2554332"/>
          <a:ext cx="2647175" cy="1222284"/>
        </a:xfrm>
        <a:custGeom>
          <a:avLst/>
          <a:gdLst/>
          <a:ahLst/>
          <a:cxnLst/>
          <a:rect l="0" t="0" r="0" b="0"/>
          <a:pathLst>
            <a:path>
              <a:moveTo>
                <a:pt x="0" y="0"/>
              </a:moveTo>
              <a:lnTo>
                <a:pt x="0" y="1082784"/>
              </a:lnTo>
              <a:lnTo>
                <a:pt x="2647175" y="1082784"/>
              </a:lnTo>
              <a:lnTo>
                <a:pt x="2647175" y="122228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7D6542-A561-40BB-83EF-3B9300B1E502}">
      <dsp:nvSpPr>
        <dsp:cNvPr id="0" name=""/>
        <dsp:cNvSpPr/>
      </dsp:nvSpPr>
      <dsp:spPr>
        <a:xfrm>
          <a:off x="6001799" y="4440902"/>
          <a:ext cx="199285" cy="1554426"/>
        </a:xfrm>
        <a:custGeom>
          <a:avLst/>
          <a:gdLst/>
          <a:ahLst/>
          <a:cxnLst/>
          <a:rect l="0" t="0" r="0" b="0"/>
          <a:pathLst>
            <a:path>
              <a:moveTo>
                <a:pt x="0" y="0"/>
              </a:moveTo>
              <a:lnTo>
                <a:pt x="0" y="1554426"/>
              </a:lnTo>
              <a:lnTo>
                <a:pt x="199285" y="155442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A72A12-A87A-41C9-8843-2C23D41D735F}">
      <dsp:nvSpPr>
        <dsp:cNvPr id="0" name=""/>
        <dsp:cNvSpPr/>
      </dsp:nvSpPr>
      <dsp:spPr>
        <a:xfrm>
          <a:off x="6001799" y="4440902"/>
          <a:ext cx="199285" cy="611142"/>
        </a:xfrm>
        <a:custGeom>
          <a:avLst/>
          <a:gdLst/>
          <a:ahLst/>
          <a:cxnLst/>
          <a:rect l="0" t="0" r="0" b="0"/>
          <a:pathLst>
            <a:path>
              <a:moveTo>
                <a:pt x="0" y="0"/>
              </a:moveTo>
              <a:lnTo>
                <a:pt x="0" y="611142"/>
              </a:lnTo>
              <a:lnTo>
                <a:pt x="199285" y="61114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478791-3510-48C3-9799-3A70EC01FFBA}">
      <dsp:nvSpPr>
        <dsp:cNvPr id="0" name=""/>
        <dsp:cNvSpPr/>
      </dsp:nvSpPr>
      <dsp:spPr>
        <a:xfrm>
          <a:off x="5493621" y="2554332"/>
          <a:ext cx="1039606" cy="1222284"/>
        </a:xfrm>
        <a:custGeom>
          <a:avLst/>
          <a:gdLst/>
          <a:ahLst/>
          <a:cxnLst/>
          <a:rect l="0" t="0" r="0" b="0"/>
          <a:pathLst>
            <a:path>
              <a:moveTo>
                <a:pt x="0" y="0"/>
              </a:moveTo>
              <a:lnTo>
                <a:pt x="0" y="1082784"/>
              </a:lnTo>
              <a:lnTo>
                <a:pt x="1039606" y="1082784"/>
              </a:lnTo>
              <a:lnTo>
                <a:pt x="1039606" y="122228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D60DA9-6A67-4DF6-B768-5907C9D5C137}">
      <dsp:nvSpPr>
        <dsp:cNvPr id="0" name=""/>
        <dsp:cNvSpPr/>
      </dsp:nvSpPr>
      <dsp:spPr>
        <a:xfrm>
          <a:off x="4394229" y="4440902"/>
          <a:ext cx="199285" cy="1554426"/>
        </a:xfrm>
        <a:custGeom>
          <a:avLst/>
          <a:gdLst/>
          <a:ahLst/>
          <a:cxnLst/>
          <a:rect l="0" t="0" r="0" b="0"/>
          <a:pathLst>
            <a:path>
              <a:moveTo>
                <a:pt x="0" y="0"/>
              </a:moveTo>
              <a:lnTo>
                <a:pt x="0" y="1554426"/>
              </a:lnTo>
              <a:lnTo>
                <a:pt x="199285" y="155442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FBD4BD-BB64-4E4F-A6AD-150F660C45AC}">
      <dsp:nvSpPr>
        <dsp:cNvPr id="0" name=""/>
        <dsp:cNvSpPr/>
      </dsp:nvSpPr>
      <dsp:spPr>
        <a:xfrm>
          <a:off x="4394229" y="4440902"/>
          <a:ext cx="199285" cy="611142"/>
        </a:xfrm>
        <a:custGeom>
          <a:avLst/>
          <a:gdLst/>
          <a:ahLst/>
          <a:cxnLst/>
          <a:rect l="0" t="0" r="0" b="0"/>
          <a:pathLst>
            <a:path>
              <a:moveTo>
                <a:pt x="0" y="0"/>
              </a:moveTo>
              <a:lnTo>
                <a:pt x="0" y="611142"/>
              </a:lnTo>
              <a:lnTo>
                <a:pt x="199285" y="61114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D6B755A-FB27-4FB9-8B93-3B282AAA57CC}">
      <dsp:nvSpPr>
        <dsp:cNvPr id="0" name=""/>
        <dsp:cNvSpPr/>
      </dsp:nvSpPr>
      <dsp:spPr>
        <a:xfrm>
          <a:off x="4925657" y="2554332"/>
          <a:ext cx="567963" cy="1222284"/>
        </a:xfrm>
        <a:custGeom>
          <a:avLst/>
          <a:gdLst/>
          <a:ahLst/>
          <a:cxnLst/>
          <a:rect l="0" t="0" r="0" b="0"/>
          <a:pathLst>
            <a:path>
              <a:moveTo>
                <a:pt x="567963" y="0"/>
              </a:moveTo>
              <a:lnTo>
                <a:pt x="567963" y="1082784"/>
              </a:lnTo>
              <a:lnTo>
                <a:pt x="0" y="1082784"/>
              </a:lnTo>
              <a:lnTo>
                <a:pt x="0" y="122228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BEFE56-0165-4A2B-A001-3405E3E9976B}">
      <dsp:nvSpPr>
        <dsp:cNvPr id="0" name=""/>
        <dsp:cNvSpPr/>
      </dsp:nvSpPr>
      <dsp:spPr>
        <a:xfrm>
          <a:off x="2846445" y="4440902"/>
          <a:ext cx="139499" cy="1554426"/>
        </a:xfrm>
        <a:custGeom>
          <a:avLst/>
          <a:gdLst/>
          <a:ahLst/>
          <a:cxnLst/>
          <a:rect l="0" t="0" r="0" b="0"/>
          <a:pathLst>
            <a:path>
              <a:moveTo>
                <a:pt x="0" y="0"/>
              </a:moveTo>
              <a:lnTo>
                <a:pt x="0" y="1554426"/>
              </a:lnTo>
              <a:lnTo>
                <a:pt x="139499" y="155442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1D921CC-B15F-4C7E-A91A-54A851BEB8E2}">
      <dsp:nvSpPr>
        <dsp:cNvPr id="0" name=""/>
        <dsp:cNvSpPr/>
      </dsp:nvSpPr>
      <dsp:spPr>
        <a:xfrm>
          <a:off x="2706945" y="4440902"/>
          <a:ext cx="139499" cy="1554426"/>
        </a:xfrm>
        <a:custGeom>
          <a:avLst/>
          <a:gdLst/>
          <a:ahLst/>
          <a:cxnLst/>
          <a:rect l="0" t="0" r="0" b="0"/>
          <a:pathLst>
            <a:path>
              <a:moveTo>
                <a:pt x="139499" y="0"/>
              </a:moveTo>
              <a:lnTo>
                <a:pt x="139499" y="1554426"/>
              </a:lnTo>
              <a:lnTo>
                <a:pt x="0" y="155442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F640EB-9A42-4BAF-AEB7-D8FC657AEC13}">
      <dsp:nvSpPr>
        <dsp:cNvPr id="0" name=""/>
        <dsp:cNvSpPr/>
      </dsp:nvSpPr>
      <dsp:spPr>
        <a:xfrm>
          <a:off x="2846445" y="4440902"/>
          <a:ext cx="139499" cy="611142"/>
        </a:xfrm>
        <a:custGeom>
          <a:avLst/>
          <a:gdLst/>
          <a:ahLst/>
          <a:cxnLst/>
          <a:rect l="0" t="0" r="0" b="0"/>
          <a:pathLst>
            <a:path>
              <a:moveTo>
                <a:pt x="0" y="0"/>
              </a:moveTo>
              <a:lnTo>
                <a:pt x="0" y="611142"/>
              </a:lnTo>
              <a:lnTo>
                <a:pt x="139499" y="61114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0573556-E0E8-45A2-8DEC-235D9193EB53}">
      <dsp:nvSpPr>
        <dsp:cNvPr id="0" name=""/>
        <dsp:cNvSpPr/>
      </dsp:nvSpPr>
      <dsp:spPr>
        <a:xfrm>
          <a:off x="2706945" y="4440902"/>
          <a:ext cx="139499" cy="611142"/>
        </a:xfrm>
        <a:custGeom>
          <a:avLst/>
          <a:gdLst/>
          <a:ahLst/>
          <a:cxnLst/>
          <a:rect l="0" t="0" r="0" b="0"/>
          <a:pathLst>
            <a:path>
              <a:moveTo>
                <a:pt x="139499" y="0"/>
              </a:moveTo>
              <a:lnTo>
                <a:pt x="139499" y="611142"/>
              </a:lnTo>
              <a:lnTo>
                <a:pt x="0" y="61114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4F4FB4-EBEF-42F8-B3CA-7BB198230541}">
      <dsp:nvSpPr>
        <dsp:cNvPr id="0" name=""/>
        <dsp:cNvSpPr/>
      </dsp:nvSpPr>
      <dsp:spPr>
        <a:xfrm>
          <a:off x="2846445" y="2554332"/>
          <a:ext cx="2647175" cy="1222284"/>
        </a:xfrm>
        <a:custGeom>
          <a:avLst/>
          <a:gdLst/>
          <a:ahLst/>
          <a:cxnLst/>
          <a:rect l="0" t="0" r="0" b="0"/>
          <a:pathLst>
            <a:path>
              <a:moveTo>
                <a:pt x="2647175" y="0"/>
              </a:moveTo>
              <a:lnTo>
                <a:pt x="2647175" y="1082784"/>
              </a:lnTo>
              <a:lnTo>
                <a:pt x="0" y="1082784"/>
              </a:lnTo>
              <a:lnTo>
                <a:pt x="0" y="122228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261D87A-D879-4865-91A3-912D7F798465}">
      <dsp:nvSpPr>
        <dsp:cNvPr id="0" name=""/>
        <dsp:cNvSpPr/>
      </dsp:nvSpPr>
      <dsp:spPr>
        <a:xfrm>
          <a:off x="5447901" y="667763"/>
          <a:ext cx="91440" cy="1222284"/>
        </a:xfrm>
        <a:custGeom>
          <a:avLst/>
          <a:gdLst/>
          <a:ahLst/>
          <a:cxnLst/>
          <a:rect l="0" t="0" r="0" b="0"/>
          <a:pathLst>
            <a:path>
              <a:moveTo>
                <a:pt x="45720" y="0"/>
              </a:moveTo>
              <a:lnTo>
                <a:pt x="45720" y="122228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D6072ED-D172-440A-BCAD-0CF8E9DE9A5D}">
      <dsp:nvSpPr>
        <dsp:cNvPr id="0" name=""/>
        <dsp:cNvSpPr/>
      </dsp:nvSpPr>
      <dsp:spPr>
        <a:xfrm>
          <a:off x="4829336" y="3478"/>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Public Health Lead </a:t>
          </a:r>
        </a:p>
        <a:p>
          <a:pPr marL="0" lvl="0" indent="0" algn="ctr" defTabSz="577850">
            <a:lnSpc>
              <a:spcPct val="90000"/>
            </a:lnSpc>
            <a:spcBef>
              <a:spcPct val="0"/>
            </a:spcBef>
            <a:spcAft>
              <a:spcPct val="35000"/>
            </a:spcAft>
            <a:buNone/>
          </a:pPr>
          <a:r>
            <a:rPr lang="en-US" sz="1300" kern="1200"/>
            <a:t>J Casner</a:t>
          </a:r>
        </a:p>
      </dsp:txBody>
      <dsp:txXfrm>
        <a:off x="4829336" y="3478"/>
        <a:ext cx="1328570" cy="664285"/>
      </dsp:txXfrm>
    </dsp:sp>
    <dsp:sp modelId="{61546A59-17D6-44D9-8CC8-954F41D951F6}">
      <dsp:nvSpPr>
        <dsp:cNvPr id="0" name=""/>
        <dsp:cNvSpPr/>
      </dsp:nvSpPr>
      <dsp:spPr>
        <a:xfrm>
          <a:off x="4829336" y="1890047"/>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Vaccine Planning &amp; Dispensing</a:t>
          </a:r>
        </a:p>
        <a:p>
          <a:pPr marL="0" lvl="0" indent="0" algn="ctr" defTabSz="577850">
            <a:lnSpc>
              <a:spcPct val="90000"/>
            </a:lnSpc>
            <a:spcBef>
              <a:spcPct val="0"/>
            </a:spcBef>
            <a:spcAft>
              <a:spcPct val="35000"/>
            </a:spcAft>
            <a:buNone/>
          </a:pPr>
          <a:r>
            <a:rPr lang="en-US" sz="1300" i="1" kern="1200"/>
            <a:t>R Halt</a:t>
          </a:r>
        </a:p>
      </dsp:txBody>
      <dsp:txXfrm>
        <a:off x="4829336" y="1890047"/>
        <a:ext cx="1328570" cy="664285"/>
      </dsp:txXfrm>
    </dsp:sp>
    <dsp:sp modelId="{3C17B4A8-CCBA-493F-A5B3-F56C182379F2}">
      <dsp:nvSpPr>
        <dsp:cNvPr id="0" name=""/>
        <dsp:cNvSpPr/>
      </dsp:nvSpPr>
      <dsp:spPr>
        <a:xfrm>
          <a:off x="2182160" y="3776617"/>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Vaccine Planning</a:t>
          </a:r>
        </a:p>
        <a:p>
          <a:pPr marL="0" lvl="0" indent="0" algn="ctr" defTabSz="577850">
            <a:lnSpc>
              <a:spcPct val="90000"/>
            </a:lnSpc>
            <a:spcBef>
              <a:spcPct val="0"/>
            </a:spcBef>
            <a:spcAft>
              <a:spcPct val="35000"/>
            </a:spcAft>
            <a:buNone/>
          </a:pPr>
          <a:r>
            <a:rPr lang="en-US" sz="1300" i="1" kern="1200"/>
            <a:t>L. Devlin</a:t>
          </a:r>
        </a:p>
      </dsp:txBody>
      <dsp:txXfrm>
        <a:off x="2182160" y="3776617"/>
        <a:ext cx="1328570" cy="664285"/>
      </dsp:txXfrm>
    </dsp:sp>
    <dsp:sp modelId="{4DA57AD7-353D-4887-97E3-E0C5D7783B64}">
      <dsp:nvSpPr>
        <dsp:cNvPr id="0" name=""/>
        <dsp:cNvSpPr/>
      </dsp:nvSpPr>
      <dsp:spPr>
        <a:xfrm>
          <a:off x="1378375" y="4719901"/>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Clinical</a:t>
          </a:r>
        </a:p>
        <a:p>
          <a:pPr marL="0" lvl="0" indent="0" algn="ctr" defTabSz="577850">
            <a:lnSpc>
              <a:spcPct val="90000"/>
            </a:lnSpc>
            <a:spcBef>
              <a:spcPct val="0"/>
            </a:spcBef>
            <a:spcAft>
              <a:spcPct val="35000"/>
            </a:spcAft>
            <a:buNone/>
          </a:pPr>
          <a:r>
            <a:rPr lang="en-US" sz="1300" i="1" kern="1200"/>
            <a:t>C. Sullivan</a:t>
          </a:r>
        </a:p>
      </dsp:txBody>
      <dsp:txXfrm>
        <a:off x="1378375" y="4719901"/>
        <a:ext cx="1328570" cy="664285"/>
      </dsp:txXfrm>
    </dsp:sp>
    <dsp:sp modelId="{E9ACF355-25C6-41CC-8FAB-74ACF3ACF390}">
      <dsp:nvSpPr>
        <dsp:cNvPr id="0" name=""/>
        <dsp:cNvSpPr/>
      </dsp:nvSpPr>
      <dsp:spPr>
        <a:xfrm>
          <a:off x="2985945" y="4719901"/>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Electronic Platform</a:t>
          </a:r>
        </a:p>
        <a:p>
          <a:pPr marL="0" lvl="0" indent="0" algn="ctr" defTabSz="577850">
            <a:lnSpc>
              <a:spcPct val="90000"/>
            </a:lnSpc>
            <a:spcBef>
              <a:spcPct val="0"/>
            </a:spcBef>
            <a:spcAft>
              <a:spcPct val="35000"/>
            </a:spcAft>
            <a:buNone/>
          </a:pPr>
          <a:r>
            <a:rPr lang="en-US" sz="1300" i="1" kern="1200"/>
            <a:t>F Bilotta</a:t>
          </a:r>
        </a:p>
      </dsp:txBody>
      <dsp:txXfrm>
        <a:off x="2985945" y="4719901"/>
        <a:ext cx="1328570" cy="664285"/>
      </dsp:txXfrm>
    </dsp:sp>
    <dsp:sp modelId="{9B64B55B-4F86-444A-A854-8841779B916B}">
      <dsp:nvSpPr>
        <dsp:cNvPr id="0" name=""/>
        <dsp:cNvSpPr/>
      </dsp:nvSpPr>
      <dsp:spPr>
        <a:xfrm>
          <a:off x="1378375" y="5663186"/>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Data</a:t>
          </a:r>
        </a:p>
        <a:p>
          <a:pPr marL="0" lvl="0" indent="0" algn="ctr" defTabSz="577850">
            <a:lnSpc>
              <a:spcPct val="90000"/>
            </a:lnSpc>
            <a:spcBef>
              <a:spcPct val="0"/>
            </a:spcBef>
            <a:spcAft>
              <a:spcPct val="35000"/>
            </a:spcAft>
            <a:buNone/>
          </a:pPr>
          <a:r>
            <a:rPr lang="en-US" sz="1300" i="1" kern="1200"/>
            <a:t>D Kohler</a:t>
          </a:r>
        </a:p>
      </dsp:txBody>
      <dsp:txXfrm>
        <a:off x="1378375" y="5663186"/>
        <a:ext cx="1328570" cy="664285"/>
      </dsp:txXfrm>
    </dsp:sp>
    <dsp:sp modelId="{2073B2FE-3CAB-4048-940B-F263F70E5841}">
      <dsp:nvSpPr>
        <dsp:cNvPr id="0" name=""/>
        <dsp:cNvSpPr/>
      </dsp:nvSpPr>
      <dsp:spPr>
        <a:xfrm>
          <a:off x="2985945" y="5663186"/>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Site Selection</a:t>
          </a:r>
        </a:p>
        <a:p>
          <a:pPr marL="0" lvl="0" indent="0" algn="ctr" defTabSz="577850">
            <a:lnSpc>
              <a:spcPct val="90000"/>
            </a:lnSpc>
            <a:spcBef>
              <a:spcPct val="0"/>
            </a:spcBef>
            <a:spcAft>
              <a:spcPct val="35000"/>
            </a:spcAft>
            <a:buNone/>
          </a:pPr>
          <a:r>
            <a:rPr lang="en-US" sz="1300" i="1" kern="1200"/>
            <a:t>L Devlin</a:t>
          </a:r>
        </a:p>
      </dsp:txBody>
      <dsp:txXfrm>
        <a:off x="2985945" y="5663186"/>
        <a:ext cx="1328570" cy="664285"/>
      </dsp:txXfrm>
    </dsp:sp>
    <dsp:sp modelId="{C0607162-C5B0-4F81-ABD3-993653093CD2}">
      <dsp:nvSpPr>
        <dsp:cNvPr id="0" name=""/>
        <dsp:cNvSpPr/>
      </dsp:nvSpPr>
      <dsp:spPr>
        <a:xfrm>
          <a:off x="4261372" y="3776617"/>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Logistics</a:t>
          </a:r>
        </a:p>
        <a:p>
          <a:pPr marL="0" lvl="0" indent="0" algn="ctr" defTabSz="577850">
            <a:lnSpc>
              <a:spcPct val="90000"/>
            </a:lnSpc>
            <a:spcBef>
              <a:spcPct val="0"/>
            </a:spcBef>
            <a:spcAft>
              <a:spcPct val="35000"/>
            </a:spcAft>
            <a:buNone/>
          </a:pPr>
          <a:r>
            <a:rPr lang="en-US" sz="1300" i="1" kern="1200"/>
            <a:t>T Morgan</a:t>
          </a:r>
        </a:p>
      </dsp:txBody>
      <dsp:txXfrm>
        <a:off x="4261372" y="3776617"/>
        <a:ext cx="1328570" cy="664285"/>
      </dsp:txXfrm>
    </dsp:sp>
    <dsp:sp modelId="{2C594507-8F7D-4582-B7AF-AE05DEEB45DC}">
      <dsp:nvSpPr>
        <dsp:cNvPr id="0" name=""/>
        <dsp:cNvSpPr/>
      </dsp:nvSpPr>
      <dsp:spPr>
        <a:xfrm>
          <a:off x="4593514" y="4719901"/>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Vaccine Suppy Acquisition</a:t>
          </a:r>
        </a:p>
        <a:p>
          <a:pPr marL="0" lvl="0" indent="0" algn="ctr" defTabSz="577850">
            <a:lnSpc>
              <a:spcPct val="90000"/>
            </a:lnSpc>
            <a:spcBef>
              <a:spcPct val="0"/>
            </a:spcBef>
            <a:spcAft>
              <a:spcPct val="35000"/>
            </a:spcAft>
            <a:buNone/>
          </a:pPr>
          <a:r>
            <a:rPr lang="en-US" sz="1300" i="1" kern="1200"/>
            <a:t>L. Devlin </a:t>
          </a:r>
        </a:p>
      </dsp:txBody>
      <dsp:txXfrm>
        <a:off x="4593514" y="4719901"/>
        <a:ext cx="1328570" cy="664285"/>
      </dsp:txXfrm>
    </dsp:sp>
    <dsp:sp modelId="{4E585C2E-5C7B-41BF-B8E7-27F6B35A3026}">
      <dsp:nvSpPr>
        <dsp:cNvPr id="0" name=""/>
        <dsp:cNvSpPr/>
      </dsp:nvSpPr>
      <dsp:spPr>
        <a:xfrm>
          <a:off x="4593514" y="5663186"/>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Vaccine Supply Distribution </a:t>
          </a:r>
        </a:p>
        <a:p>
          <a:pPr marL="0" lvl="0" indent="0" algn="ctr" defTabSz="577850">
            <a:lnSpc>
              <a:spcPct val="90000"/>
            </a:lnSpc>
            <a:spcBef>
              <a:spcPct val="0"/>
            </a:spcBef>
            <a:spcAft>
              <a:spcPct val="35000"/>
            </a:spcAft>
            <a:buNone/>
          </a:pPr>
          <a:r>
            <a:rPr lang="en-US" sz="1300" i="1" kern="1200"/>
            <a:t>T Morgan</a:t>
          </a:r>
        </a:p>
      </dsp:txBody>
      <dsp:txXfrm>
        <a:off x="4593514" y="5663186"/>
        <a:ext cx="1328570" cy="664285"/>
      </dsp:txXfrm>
    </dsp:sp>
    <dsp:sp modelId="{5E023DD2-D323-4D2C-AAD2-AFDCE4616925}">
      <dsp:nvSpPr>
        <dsp:cNvPr id="0" name=""/>
        <dsp:cNvSpPr/>
      </dsp:nvSpPr>
      <dsp:spPr>
        <a:xfrm>
          <a:off x="5868942" y="3776617"/>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Operations</a:t>
          </a:r>
        </a:p>
        <a:p>
          <a:pPr marL="0" lvl="0" indent="0" algn="ctr" defTabSz="577850">
            <a:lnSpc>
              <a:spcPct val="90000"/>
            </a:lnSpc>
            <a:spcBef>
              <a:spcPct val="0"/>
            </a:spcBef>
            <a:spcAft>
              <a:spcPct val="35000"/>
            </a:spcAft>
            <a:buNone/>
          </a:pPr>
          <a:r>
            <a:rPr lang="en-US" sz="1300" i="1" kern="1200"/>
            <a:t>E Kline </a:t>
          </a:r>
        </a:p>
      </dsp:txBody>
      <dsp:txXfrm>
        <a:off x="5868942" y="3776617"/>
        <a:ext cx="1328570" cy="664285"/>
      </dsp:txXfrm>
    </dsp:sp>
    <dsp:sp modelId="{5E00701B-B9DA-4D22-9A17-9784AE849367}">
      <dsp:nvSpPr>
        <dsp:cNvPr id="0" name=""/>
        <dsp:cNvSpPr/>
      </dsp:nvSpPr>
      <dsp:spPr>
        <a:xfrm>
          <a:off x="6201084" y="4719901"/>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SOP Documentation</a:t>
          </a:r>
        </a:p>
        <a:p>
          <a:pPr marL="0" lvl="0" indent="0" algn="ctr" defTabSz="577850">
            <a:lnSpc>
              <a:spcPct val="90000"/>
            </a:lnSpc>
            <a:spcBef>
              <a:spcPct val="0"/>
            </a:spcBef>
            <a:spcAft>
              <a:spcPct val="35000"/>
            </a:spcAft>
            <a:buNone/>
          </a:pPr>
          <a:r>
            <a:rPr lang="en-US" sz="1300" i="1" kern="1200"/>
            <a:t>E Kline</a:t>
          </a:r>
        </a:p>
      </dsp:txBody>
      <dsp:txXfrm>
        <a:off x="6201084" y="4719901"/>
        <a:ext cx="1328570" cy="664285"/>
      </dsp:txXfrm>
    </dsp:sp>
    <dsp:sp modelId="{EC18E2F9-6356-455E-88A9-E07285E1EADE}">
      <dsp:nvSpPr>
        <dsp:cNvPr id="0" name=""/>
        <dsp:cNvSpPr/>
      </dsp:nvSpPr>
      <dsp:spPr>
        <a:xfrm>
          <a:off x="6201084" y="5663186"/>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Dispensing</a:t>
          </a:r>
        </a:p>
        <a:p>
          <a:pPr marL="0" lvl="0" indent="0" algn="ctr" defTabSz="577850">
            <a:lnSpc>
              <a:spcPct val="90000"/>
            </a:lnSpc>
            <a:spcBef>
              <a:spcPct val="0"/>
            </a:spcBef>
            <a:spcAft>
              <a:spcPct val="35000"/>
            </a:spcAft>
            <a:buNone/>
          </a:pPr>
          <a:r>
            <a:rPr lang="en-US" sz="1300" i="1" kern="1200"/>
            <a:t>E Kline</a:t>
          </a:r>
        </a:p>
      </dsp:txBody>
      <dsp:txXfrm>
        <a:off x="6201084" y="5663186"/>
        <a:ext cx="1328570" cy="664285"/>
      </dsp:txXfrm>
    </dsp:sp>
    <dsp:sp modelId="{8639C69B-A346-49CF-BFB7-69E9C4829E4F}">
      <dsp:nvSpPr>
        <dsp:cNvPr id="0" name=""/>
        <dsp:cNvSpPr/>
      </dsp:nvSpPr>
      <dsp:spPr>
        <a:xfrm>
          <a:off x="7476512" y="3776617"/>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Communications</a:t>
          </a:r>
        </a:p>
        <a:p>
          <a:pPr marL="0" lvl="0" indent="0" algn="ctr" defTabSz="577850">
            <a:lnSpc>
              <a:spcPct val="90000"/>
            </a:lnSpc>
            <a:spcBef>
              <a:spcPct val="0"/>
            </a:spcBef>
            <a:spcAft>
              <a:spcPct val="35000"/>
            </a:spcAft>
            <a:buNone/>
          </a:pPr>
          <a:r>
            <a:rPr lang="en-US" sz="1300" i="1" kern="1200"/>
            <a:t>A Marofsky</a:t>
          </a:r>
        </a:p>
      </dsp:txBody>
      <dsp:txXfrm>
        <a:off x="7476512" y="3776617"/>
        <a:ext cx="1328570" cy="664285"/>
      </dsp:txXfrm>
    </dsp:sp>
    <dsp:sp modelId="{B2771EDC-7268-4D26-AA15-A64AC055405D}">
      <dsp:nvSpPr>
        <dsp:cNvPr id="0" name=""/>
        <dsp:cNvSpPr/>
      </dsp:nvSpPr>
      <dsp:spPr>
        <a:xfrm>
          <a:off x="7808654" y="4719901"/>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Stakeholder Communications</a:t>
          </a:r>
        </a:p>
        <a:p>
          <a:pPr marL="0" lvl="0" indent="0" algn="ctr" defTabSz="577850">
            <a:lnSpc>
              <a:spcPct val="90000"/>
            </a:lnSpc>
            <a:spcBef>
              <a:spcPct val="0"/>
            </a:spcBef>
            <a:spcAft>
              <a:spcPct val="35000"/>
            </a:spcAft>
            <a:buNone/>
          </a:pPr>
          <a:r>
            <a:rPr lang="en-US" sz="1300" i="1" kern="1200"/>
            <a:t>R Halt</a:t>
          </a:r>
        </a:p>
      </dsp:txBody>
      <dsp:txXfrm>
        <a:off x="7808654" y="4719901"/>
        <a:ext cx="1328570" cy="664285"/>
      </dsp:txXfrm>
    </dsp:sp>
    <dsp:sp modelId="{24380D57-7622-4B15-993E-BD67B38B894E}">
      <dsp:nvSpPr>
        <dsp:cNvPr id="0" name=""/>
        <dsp:cNvSpPr/>
      </dsp:nvSpPr>
      <dsp:spPr>
        <a:xfrm>
          <a:off x="7808654" y="5663186"/>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Public Information</a:t>
          </a:r>
        </a:p>
        <a:p>
          <a:pPr marL="0" lvl="0" indent="0" algn="ctr" defTabSz="577850">
            <a:lnSpc>
              <a:spcPct val="90000"/>
            </a:lnSpc>
            <a:spcBef>
              <a:spcPct val="0"/>
            </a:spcBef>
            <a:spcAft>
              <a:spcPct val="35000"/>
            </a:spcAft>
            <a:buNone/>
          </a:pPr>
          <a:r>
            <a:rPr lang="en-US" sz="1300" i="1" kern="1200"/>
            <a:t>A Marofsky</a:t>
          </a:r>
        </a:p>
      </dsp:txBody>
      <dsp:txXfrm>
        <a:off x="7808654" y="5663186"/>
        <a:ext cx="1328570" cy="664285"/>
      </dsp:txXfrm>
    </dsp:sp>
    <dsp:sp modelId="{CE331EE1-B717-430A-87EF-202F1F963C03}">
      <dsp:nvSpPr>
        <dsp:cNvPr id="0" name=""/>
        <dsp:cNvSpPr/>
      </dsp:nvSpPr>
      <dsp:spPr>
        <a:xfrm>
          <a:off x="4025551" y="2833332"/>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Administrative Support</a:t>
          </a:r>
        </a:p>
        <a:p>
          <a:pPr marL="0" lvl="0" indent="0" algn="ctr" defTabSz="577850">
            <a:lnSpc>
              <a:spcPct val="90000"/>
            </a:lnSpc>
            <a:spcBef>
              <a:spcPct val="0"/>
            </a:spcBef>
            <a:spcAft>
              <a:spcPct val="35000"/>
            </a:spcAft>
            <a:buNone/>
          </a:pPr>
          <a:r>
            <a:rPr lang="en-US" sz="1300" i="1" kern="1200"/>
            <a:t>Pending</a:t>
          </a:r>
        </a:p>
      </dsp:txBody>
      <dsp:txXfrm>
        <a:off x="4025551" y="2833332"/>
        <a:ext cx="1328570" cy="664285"/>
      </dsp:txXfrm>
    </dsp:sp>
    <dsp:sp modelId="{B4B71CD4-7A3A-457D-B227-5B6BF87FC2CD}">
      <dsp:nvSpPr>
        <dsp:cNvPr id="0" name=""/>
        <dsp:cNvSpPr/>
      </dsp:nvSpPr>
      <dsp:spPr>
        <a:xfrm>
          <a:off x="5633121" y="2833332"/>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DES Liaison</a:t>
          </a:r>
        </a:p>
        <a:p>
          <a:pPr marL="0" lvl="0" indent="0" algn="ctr" defTabSz="577850">
            <a:lnSpc>
              <a:spcPct val="90000"/>
            </a:lnSpc>
            <a:spcBef>
              <a:spcPct val="0"/>
            </a:spcBef>
            <a:spcAft>
              <a:spcPct val="35000"/>
            </a:spcAft>
            <a:buNone/>
          </a:pPr>
          <a:r>
            <a:rPr lang="en-US" sz="1300" i="1" kern="1200"/>
            <a:t>T Boyce</a:t>
          </a:r>
        </a:p>
      </dsp:txBody>
      <dsp:txXfrm>
        <a:off x="5633121" y="2833332"/>
        <a:ext cx="1328570" cy="664285"/>
      </dsp:txXfrm>
    </dsp:sp>
    <dsp:sp modelId="{99EB4D14-0420-4F99-AF98-77616D6533C3}">
      <dsp:nvSpPr>
        <dsp:cNvPr id="0" name=""/>
        <dsp:cNvSpPr/>
      </dsp:nvSpPr>
      <dsp:spPr>
        <a:xfrm>
          <a:off x="4025551" y="946762"/>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Medical Advisor</a:t>
          </a:r>
        </a:p>
        <a:p>
          <a:pPr marL="0" lvl="0" indent="0" algn="ctr" defTabSz="577850">
            <a:lnSpc>
              <a:spcPct val="90000"/>
            </a:lnSpc>
            <a:spcBef>
              <a:spcPct val="0"/>
            </a:spcBef>
            <a:spcAft>
              <a:spcPct val="35000"/>
            </a:spcAft>
            <a:buNone/>
          </a:pPr>
          <a:r>
            <a:rPr lang="en-US" sz="1300" i="1" kern="1200" dirty="0"/>
            <a:t>Dr. </a:t>
          </a:r>
          <a:r>
            <a:rPr lang="en-US" sz="1300" i="1" kern="1200" dirty="0" err="1"/>
            <a:t>O’Mahony</a:t>
          </a:r>
          <a:r>
            <a:rPr lang="en-US" sz="1300" kern="1200" dirty="0"/>
            <a:t> </a:t>
          </a:r>
        </a:p>
      </dsp:txBody>
      <dsp:txXfrm>
        <a:off x="4025551" y="946762"/>
        <a:ext cx="1328570" cy="664285"/>
      </dsp:txXfrm>
    </dsp:sp>
    <dsp:sp modelId="{ABB99D93-33E4-43E5-AEE1-69BD4D35CA20}">
      <dsp:nvSpPr>
        <dsp:cNvPr id="0" name=""/>
        <dsp:cNvSpPr/>
      </dsp:nvSpPr>
      <dsp:spPr>
        <a:xfrm>
          <a:off x="5633121" y="946762"/>
          <a:ext cx="1328570" cy="6642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External Affairs</a:t>
          </a:r>
        </a:p>
        <a:p>
          <a:pPr marL="0" lvl="0" indent="0" algn="ctr" defTabSz="577850">
            <a:lnSpc>
              <a:spcPct val="90000"/>
            </a:lnSpc>
            <a:spcBef>
              <a:spcPct val="0"/>
            </a:spcBef>
            <a:spcAft>
              <a:spcPct val="35000"/>
            </a:spcAft>
            <a:buNone/>
          </a:pPr>
          <a:r>
            <a:rPr lang="en-US" sz="1300" i="1" kern="1200"/>
            <a:t>R Halt</a:t>
          </a:r>
        </a:p>
      </dsp:txBody>
      <dsp:txXfrm>
        <a:off x="5633121" y="946762"/>
        <a:ext cx="1328570" cy="66428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1313F8-7E91-4360-97B3-E983CFF2B92B}">
      <dsp:nvSpPr>
        <dsp:cNvPr id="0" name=""/>
        <dsp:cNvSpPr/>
      </dsp:nvSpPr>
      <dsp:spPr>
        <a:xfrm>
          <a:off x="7721768" y="522584"/>
          <a:ext cx="109332" cy="478979"/>
        </a:xfrm>
        <a:custGeom>
          <a:avLst/>
          <a:gdLst/>
          <a:ahLst/>
          <a:cxnLst/>
          <a:rect l="0" t="0" r="0" b="0"/>
          <a:pathLst>
            <a:path>
              <a:moveTo>
                <a:pt x="0" y="0"/>
              </a:moveTo>
              <a:lnTo>
                <a:pt x="0" y="478979"/>
              </a:lnTo>
              <a:lnTo>
                <a:pt x="109332" y="4789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95BD5C7-105A-4576-A09F-8EDE9E1D21A5}">
      <dsp:nvSpPr>
        <dsp:cNvPr id="0" name=""/>
        <dsp:cNvSpPr/>
      </dsp:nvSpPr>
      <dsp:spPr>
        <a:xfrm>
          <a:off x="7612436" y="522584"/>
          <a:ext cx="109332" cy="478979"/>
        </a:xfrm>
        <a:custGeom>
          <a:avLst/>
          <a:gdLst/>
          <a:ahLst/>
          <a:cxnLst/>
          <a:rect l="0" t="0" r="0" b="0"/>
          <a:pathLst>
            <a:path>
              <a:moveTo>
                <a:pt x="109332" y="0"/>
              </a:moveTo>
              <a:lnTo>
                <a:pt x="109332" y="478979"/>
              </a:lnTo>
              <a:lnTo>
                <a:pt x="0" y="4789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F18BBC-8A59-4736-B16B-6DA6780C4E53}">
      <dsp:nvSpPr>
        <dsp:cNvPr id="0" name=""/>
        <dsp:cNvSpPr/>
      </dsp:nvSpPr>
      <dsp:spPr>
        <a:xfrm>
          <a:off x="7721768" y="522584"/>
          <a:ext cx="629962" cy="957959"/>
        </a:xfrm>
        <a:custGeom>
          <a:avLst/>
          <a:gdLst/>
          <a:ahLst/>
          <a:cxnLst/>
          <a:rect l="0" t="0" r="0" b="0"/>
          <a:pathLst>
            <a:path>
              <a:moveTo>
                <a:pt x="0" y="0"/>
              </a:moveTo>
              <a:lnTo>
                <a:pt x="0" y="848627"/>
              </a:lnTo>
              <a:lnTo>
                <a:pt x="629962" y="848627"/>
              </a:lnTo>
              <a:lnTo>
                <a:pt x="629962" y="9579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504D1C-6F81-4FF2-A11C-C558F101798D}">
      <dsp:nvSpPr>
        <dsp:cNvPr id="0" name=""/>
        <dsp:cNvSpPr/>
      </dsp:nvSpPr>
      <dsp:spPr>
        <a:xfrm>
          <a:off x="9379976" y="2740469"/>
          <a:ext cx="156189" cy="1218274"/>
        </a:xfrm>
        <a:custGeom>
          <a:avLst/>
          <a:gdLst/>
          <a:ahLst/>
          <a:cxnLst/>
          <a:rect l="0" t="0" r="0" b="0"/>
          <a:pathLst>
            <a:path>
              <a:moveTo>
                <a:pt x="0" y="0"/>
              </a:moveTo>
              <a:lnTo>
                <a:pt x="0" y="1218274"/>
              </a:lnTo>
              <a:lnTo>
                <a:pt x="156189" y="121827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56FA87-30E5-4A39-A56E-D67897722E8A}">
      <dsp:nvSpPr>
        <dsp:cNvPr id="0" name=""/>
        <dsp:cNvSpPr/>
      </dsp:nvSpPr>
      <dsp:spPr>
        <a:xfrm>
          <a:off x="9379976" y="2740469"/>
          <a:ext cx="156189" cy="478979"/>
        </a:xfrm>
        <a:custGeom>
          <a:avLst/>
          <a:gdLst/>
          <a:ahLst/>
          <a:cxnLst/>
          <a:rect l="0" t="0" r="0" b="0"/>
          <a:pathLst>
            <a:path>
              <a:moveTo>
                <a:pt x="0" y="0"/>
              </a:moveTo>
              <a:lnTo>
                <a:pt x="0" y="478979"/>
              </a:lnTo>
              <a:lnTo>
                <a:pt x="156189"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3E0477-4706-4FCD-BA15-8B2387DEF8CA}">
      <dsp:nvSpPr>
        <dsp:cNvPr id="0" name=""/>
        <dsp:cNvSpPr/>
      </dsp:nvSpPr>
      <dsp:spPr>
        <a:xfrm>
          <a:off x="7091805" y="2001174"/>
          <a:ext cx="2704674" cy="218664"/>
        </a:xfrm>
        <a:custGeom>
          <a:avLst/>
          <a:gdLst/>
          <a:ahLst/>
          <a:cxnLst/>
          <a:rect l="0" t="0" r="0" b="0"/>
          <a:pathLst>
            <a:path>
              <a:moveTo>
                <a:pt x="0" y="0"/>
              </a:moveTo>
              <a:lnTo>
                <a:pt x="0" y="109332"/>
              </a:lnTo>
              <a:lnTo>
                <a:pt x="2704674" y="109332"/>
              </a:lnTo>
              <a:lnTo>
                <a:pt x="2704674" y="21866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F45A6A7-1A64-4900-8328-1C8F7586563D}">
      <dsp:nvSpPr>
        <dsp:cNvPr id="0" name=""/>
        <dsp:cNvSpPr/>
      </dsp:nvSpPr>
      <dsp:spPr>
        <a:xfrm>
          <a:off x="8687537" y="3479764"/>
          <a:ext cx="109332" cy="478979"/>
        </a:xfrm>
        <a:custGeom>
          <a:avLst/>
          <a:gdLst/>
          <a:ahLst/>
          <a:cxnLst/>
          <a:rect l="0" t="0" r="0" b="0"/>
          <a:pathLst>
            <a:path>
              <a:moveTo>
                <a:pt x="109332" y="0"/>
              </a:moveTo>
              <a:lnTo>
                <a:pt x="109332" y="478979"/>
              </a:lnTo>
              <a:lnTo>
                <a:pt x="0"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CBCE885-2051-4EC0-9097-03E380CCAB12}">
      <dsp:nvSpPr>
        <dsp:cNvPr id="0" name=""/>
        <dsp:cNvSpPr/>
      </dsp:nvSpPr>
      <dsp:spPr>
        <a:xfrm>
          <a:off x="8166907" y="2740469"/>
          <a:ext cx="629962" cy="218664"/>
        </a:xfrm>
        <a:custGeom>
          <a:avLst/>
          <a:gdLst/>
          <a:ahLst/>
          <a:cxnLst/>
          <a:rect l="0" t="0" r="0" b="0"/>
          <a:pathLst>
            <a:path>
              <a:moveTo>
                <a:pt x="0" y="0"/>
              </a:moveTo>
              <a:lnTo>
                <a:pt x="0" y="109332"/>
              </a:lnTo>
              <a:lnTo>
                <a:pt x="629962" y="109332"/>
              </a:lnTo>
              <a:lnTo>
                <a:pt x="629962" y="21866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69E247-FCCC-43F0-9468-A76BE171B801}">
      <dsp:nvSpPr>
        <dsp:cNvPr id="0" name=""/>
        <dsp:cNvSpPr/>
      </dsp:nvSpPr>
      <dsp:spPr>
        <a:xfrm>
          <a:off x="7427612" y="3479764"/>
          <a:ext cx="109332" cy="478979"/>
        </a:xfrm>
        <a:custGeom>
          <a:avLst/>
          <a:gdLst/>
          <a:ahLst/>
          <a:cxnLst/>
          <a:rect l="0" t="0" r="0" b="0"/>
          <a:pathLst>
            <a:path>
              <a:moveTo>
                <a:pt x="109332" y="0"/>
              </a:moveTo>
              <a:lnTo>
                <a:pt x="109332" y="478979"/>
              </a:lnTo>
              <a:lnTo>
                <a:pt x="0"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8F07EDF-F3D7-48EB-AE2B-42057A150160}">
      <dsp:nvSpPr>
        <dsp:cNvPr id="0" name=""/>
        <dsp:cNvSpPr/>
      </dsp:nvSpPr>
      <dsp:spPr>
        <a:xfrm>
          <a:off x="7536944" y="2740469"/>
          <a:ext cx="629962" cy="218664"/>
        </a:xfrm>
        <a:custGeom>
          <a:avLst/>
          <a:gdLst/>
          <a:ahLst/>
          <a:cxnLst/>
          <a:rect l="0" t="0" r="0" b="0"/>
          <a:pathLst>
            <a:path>
              <a:moveTo>
                <a:pt x="629962" y="0"/>
              </a:moveTo>
              <a:lnTo>
                <a:pt x="629962" y="109332"/>
              </a:lnTo>
              <a:lnTo>
                <a:pt x="0" y="109332"/>
              </a:lnTo>
              <a:lnTo>
                <a:pt x="0" y="21866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62EDE8-69B9-4A1E-8BF8-AB42F272A19D}">
      <dsp:nvSpPr>
        <dsp:cNvPr id="0" name=""/>
        <dsp:cNvSpPr/>
      </dsp:nvSpPr>
      <dsp:spPr>
        <a:xfrm>
          <a:off x="7091805" y="2001174"/>
          <a:ext cx="1075101" cy="218664"/>
        </a:xfrm>
        <a:custGeom>
          <a:avLst/>
          <a:gdLst/>
          <a:ahLst/>
          <a:cxnLst/>
          <a:rect l="0" t="0" r="0" b="0"/>
          <a:pathLst>
            <a:path>
              <a:moveTo>
                <a:pt x="0" y="0"/>
              </a:moveTo>
              <a:lnTo>
                <a:pt x="0" y="109332"/>
              </a:lnTo>
              <a:lnTo>
                <a:pt x="1075101" y="109332"/>
              </a:lnTo>
              <a:lnTo>
                <a:pt x="1075101" y="21866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37E1FC-3D97-47D6-8932-E7EC47B10313}">
      <dsp:nvSpPr>
        <dsp:cNvPr id="0" name=""/>
        <dsp:cNvSpPr/>
      </dsp:nvSpPr>
      <dsp:spPr>
        <a:xfrm>
          <a:off x="6906982" y="2001174"/>
          <a:ext cx="184823" cy="218664"/>
        </a:xfrm>
        <a:custGeom>
          <a:avLst/>
          <a:gdLst/>
          <a:ahLst/>
          <a:cxnLst/>
          <a:rect l="0" t="0" r="0" b="0"/>
          <a:pathLst>
            <a:path>
              <a:moveTo>
                <a:pt x="184823" y="0"/>
              </a:moveTo>
              <a:lnTo>
                <a:pt x="184823" y="109332"/>
              </a:lnTo>
              <a:lnTo>
                <a:pt x="0" y="109332"/>
              </a:lnTo>
              <a:lnTo>
                <a:pt x="0" y="21866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FD8E6E-54CC-4998-B7BE-E86551AF71CA}">
      <dsp:nvSpPr>
        <dsp:cNvPr id="0" name=""/>
        <dsp:cNvSpPr/>
      </dsp:nvSpPr>
      <dsp:spPr>
        <a:xfrm>
          <a:off x="5647056" y="2740469"/>
          <a:ext cx="109332" cy="478979"/>
        </a:xfrm>
        <a:custGeom>
          <a:avLst/>
          <a:gdLst/>
          <a:ahLst/>
          <a:cxnLst/>
          <a:rect l="0" t="0" r="0" b="0"/>
          <a:pathLst>
            <a:path>
              <a:moveTo>
                <a:pt x="0" y="0"/>
              </a:moveTo>
              <a:lnTo>
                <a:pt x="0" y="478979"/>
              </a:lnTo>
              <a:lnTo>
                <a:pt x="109332"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CE2B2B-6EB2-4B9D-9876-E47B3E3317F5}">
      <dsp:nvSpPr>
        <dsp:cNvPr id="0" name=""/>
        <dsp:cNvSpPr/>
      </dsp:nvSpPr>
      <dsp:spPr>
        <a:xfrm>
          <a:off x="4907761" y="3479764"/>
          <a:ext cx="109332" cy="478979"/>
        </a:xfrm>
        <a:custGeom>
          <a:avLst/>
          <a:gdLst/>
          <a:ahLst/>
          <a:cxnLst/>
          <a:rect l="0" t="0" r="0" b="0"/>
          <a:pathLst>
            <a:path>
              <a:moveTo>
                <a:pt x="109332" y="0"/>
              </a:moveTo>
              <a:lnTo>
                <a:pt x="109332" y="478979"/>
              </a:lnTo>
              <a:lnTo>
                <a:pt x="0"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8131C8-D860-451B-A09F-32F834DB2681}">
      <dsp:nvSpPr>
        <dsp:cNvPr id="0" name=""/>
        <dsp:cNvSpPr/>
      </dsp:nvSpPr>
      <dsp:spPr>
        <a:xfrm>
          <a:off x="5537724" y="2740469"/>
          <a:ext cx="109332" cy="478979"/>
        </a:xfrm>
        <a:custGeom>
          <a:avLst/>
          <a:gdLst/>
          <a:ahLst/>
          <a:cxnLst/>
          <a:rect l="0" t="0" r="0" b="0"/>
          <a:pathLst>
            <a:path>
              <a:moveTo>
                <a:pt x="109332" y="0"/>
              </a:moveTo>
              <a:lnTo>
                <a:pt x="109332" y="478979"/>
              </a:lnTo>
              <a:lnTo>
                <a:pt x="0"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0FF017-AB9C-4972-AFDD-CA89EC7C0B04}">
      <dsp:nvSpPr>
        <dsp:cNvPr id="0" name=""/>
        <dsp:cNvSpPr/>
      </dsp:nvSpPr>
      <dsp:spPr>
        <a:xfrm>
          <a:off x="5647056" y="2740469"/>
          <a:ext cx="4409738" cy="1697254"/>
        </a:xfrm>
        <a:custGeom>
          <a:avLst/>
          <a:gdLst/>
          <a:ahLst/>
          <a:cxnLst/>
          <a:rect l="0" t="0" r="0" b="0"/>
          <a:pathLst>
            <a:path>
              <a:moveTo>
                <a:pt x="0" y="0"/>
              </a:moveTo>
              <a:lnTo>
                <a:pt x="0" y="1587922"/>
              </a:lnTo>
              <a:lnTo>
                <a:pt x="4409738" y="1587922"/>
              </a:lnTo>
              <a:lnTo>
                <a:pt x="4409738" y="169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18F4FF-5E60-4C46-A97C-8610FFFDE5F8}">
      <dsp:nvSpPr>
        <dsp:cNvPr id="0" name=""/>
        <dsp:cNvSpPr/>
      </dsp:nvSpPr>
      <dsp:spPr>
        <a:xfrm>
          <a:off x="8796870" y="4958354"/>
          <a:ext cx="109332" cy="1218274"/>
        </a:xfrm>
        <a:custGeom>
          <a:avLst/>
          <a:gdLst/>
          <a:ahLst/>
          <a:cxnLst/>
          <a:rect l="0" t="0" r="0" b="0"/>
          <a:pathLst>
            <a:path>
              <a:moveTo>
                <a:pt x="0" y="0"/>
              </a:moveTo>
              <a:lnTo>
                <a:pt x="0" y="1218274"/>
              </a:lnTo>
              <a:lnTo>
                <a:pt x="109332" y="121827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4981A5-9E29-42B8-888C-C33DDC6E69CE}">
      <dsp:nvSpPr>
        <dsp:cNvPr id="0" name=""/>
        <dsp:cNvSpPr/>
      </dsp:nvSpPr>
      <dsp:spPr>
        <a:xfrm>
          <a:off x="8687537" y="4958354"/>
          <a:ext cx="109332" cy="1218274"/>
        </a:xfrm>
        <a:custGeom>
          <a:avLst/>
          <a:gdLst/>
          <a:ahLst/>
          <a:cxnLst/>
          <a:rect l="0" t="0" r="0" b="0"/>
          <a:pathLst>
            <a:path>
              <a:moveTo>
                <a:pt x="109332" y="0"/>
              </a:moveTo>
              <a:lnTo>
                <a:pt x="109332" y="1218274"/>
              </a:lnTo>
              <a:lnTo>
                <a:pt x="0" y="121827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C48612-0D7A-4495-ADA7-FDFC76BD7867}">
      <dsp:nvSpPr>
        <dsp:cNvPr id="0" name=""/>
        <dsp:cNvSpPr/>
      </dsp:nvSpPr>
      <dsp:spPr>
        <a:xfrm>
          <a:off x="8796870" y="4958354"/>
          <a:ext cx="109332" cy="478979"/>
        </a:xfrm>
        <a:custGeom>
          <a:avLst/>
          <a:gdLst/>
          <a:ahLst/>
          <a:cxnLst/>
          <a:rect l="0" t="0" r="0" b="0"/>
          <a:pathLst>
            <a:path>
              <a:moveTo>
                <a:pt x="0" y="0"/>
              </a:moveTo>
              <a:lnTo>
                <a:pt x="0" y="478979"/>
              </a:lnTo>
              <a:lnTo>
                <a:pt x="109332"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6CD211-71BF-4A11-8B9D-694375782E3D}">
      <dsp:nvSpPr>
        <dsp:cNvPr id="0" name=""/>
        <dsp:cNvSpPr/>
      </dsp:nvSpPr>
      <dsp:spPr>
        <a:xfrm>
          <a:off x="8687537" y="4958354"/>
          <a:ext cx="109332" cy="478979"/>
        </a:xfrm>
        <a:custGeom>
          <a:avLst/>
          <a:gdLst/>
          <a:ahLst/>
          <a:cxnLst/>
          <a:rect l="0" t="0" r="0" b="0"/>
          <a:pathLst>
            <a:path>
              <a:moveTo>
                <a:pt x="109332" y="0"/>
              </a:moveTo>
              <a:lnTo>
                <a:pt x="109332" y="478979"/>
              </a:lnTo>
              <a:lnTo>
                <a:pt x="0"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966E00-9CFD-42B2-81FE-F0C47D38BE1D}">
      <dsp:nvSpPr>
        <dsp:cNvPr id="0" name=""/>
        <dsp:cNvSpPr/>
      </dsp:nvSpPr>
      <dsp:spPr>
        <a:xfrm>
          <a:off x="5647056" y="2740469"/>
          <a:ext cx="3149813" cy="1697254"/>
        </a:xfrm>
        <a:custGeom>
          <a:avLst/>
          <a:gdLst/>
          <a:ahLst/>
          <a:cxnLst/>
          <a:rect l="0" t="0" r="0" b="0"/>
          <a:pathLst>
            <a:path>
              <a:moveTo>
                <a:pt x="0" y="0"/>
              </a:moveTo>
              <a:lnTo>
                <a:pt x="0" y="1587922"/>
              </a:lnTo>
              <a:lnTo>
                <a:pt x="3149813" y="1587922"/>
              </a:lnTo>
              <a:lnTo>
                <a:pt x="3149813" y="169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C11DEC-E446-4D6C-ADDB-8F98A796D622}">
      <dsp:nvSpPr>
        <dsp:cNvPr id="0" name=""/>
        <dsp:cNvSpPr/>
      </dsp:nvSpPr>
      <dsp:spPr>
        <a:xfrm>
          <a:off x="6293950" y="4958354"/>
          <a:ext cx="288533" cy="1218274"/>
        </a:xfrm>
        <a:custGeom>
          <a:avLst/>
          <a:gdLst/>
          <a:ahLst/>
          <a:cxnLst/>
          <a:rect l="0" t="0" r="0" b="0"/>
          <a:pathLst>
            <a:path>
              <a:moveTo>
                <a:pt x="0" y="0"/>
              </a:moveTo>
              <a:lnTo>
                <a:pt x="0" y="1218274"/>
              </a:lnTo>
              <a:lnTo>
                <a:pt x="288533" y="121827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E9C938-48AD-45CC-96D8-A427382C44DC}">
      <dsp:nvSpPr>
        <dsp:cNvPr id="0" name=""/>
        <dsp:cNvSpPr/>
      </dsp:nvSpPr>
      <dsp:spPr>
        <a:xfrm>
          <a:off x="6167687" y="4958354"/>
          <a:ext cx="126263" cy="1218274"/>
        </a:xfrm>
        <a:custGeom>
          <a:avLst/>
          <a:gdLst/>
          <a:ahLst/>
          <a:cxnLst/>
          <a:rect l="0" t="0" r="0" b="0"/>
          <a:pathLst>
            <a:path>
              <a:moveTo>
                <a:pt x="126263" y="0"/>
              </a:moveTo>
              <a:lnTo>
                <a:pt x="126263" y="1218274"/>
              </a:lnTo>
              <a:lnTo>
                <a:pt x="0" y="121827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7FBE10-40D1-4319-A0E5-F3E6B5CC0AF7}">
      <dsp:nvSpPr>
        <dsp:cNvPr id="0" name=""/>
        <dsp:cNvSpPr/>
      </dsp:nvSpPr>
      <dsp:spPr>
        <a:xfrm>
          <a:off x="6293950" y="4958354"/>
          <a:ext cx="92401" cy="478979"/>
        </a:xfrm>
        <a:custGeom>
          <a:avLst/>
          <a:gdLst/>
          <a:ahLst/>
          <a:cxnLst/>
          <a:rect l="0" t="0" r="0" b="0"/>
          <a:pathLst>
            <a:path>
              <a:moveTo>
                <a:pt x="0" y="0"/>
              </a:moveTo>
              <a:lnTo>
                <a:pt x="0" y="478979"/>
              </a:lnTo>
              <a:lnTo>
                <a:pt x="92401"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81FBD5-84D0-400A-916E-3421662798E7}">
      <dsp:nvSpPr>
        <dsp:cNvPr id="0" name=""/>
        <dsp:cNvSpPr/>
      </dsp:nvSpPr>
      <dsp:spPr>
        <a:xfrm>
          <a:off x="6167687" y="4958354"/>
          <a:ext cx="126263" cy="478979"/>
        </a:xfrm>
        <a:custGeom>
          <a:avLst/>
          <a:gdLst/>
          <a:ahLst/>
          <a:cxnLst/>
          <a:rect l="0" t="0" r="0" b="0"/>
          <a:pathLst>
            <a:path>
              <a:moveTo>
                <a:pt x="126263" y="0"/>
              </a:moveTo>
              <a:lnTo>
                <a:pt x="126263" y="478979"/>
              </a:lnTo>
              <a:lnTo>
                <a:pt x="0"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91CB47-137A-451B-BCB1-FB1EB84352CD}">
      <dsp:nvSpPr>
        <dsp:cNvPr id="0" name=""/>
        <dsp:cNvSpPr/>
      </dsp:nvSpPr>
      <dsp:spPr>
        <a:xfrm>
          <a:off x="5647056" y="2740469"/>
          <a:ext cx="646893" cy="1697254"/>
        </a:xfrm>
        <a:custGeom>
          <a:avLst/>
          <a:gdLst/>
          <a:ahLst/>
          <a:cxnLst/>
          <a:rect l="0" t="0" r="0" b="0"/>
          <a:pathLst>
            <a:path>
              <a:moveTo>
                <a:pt x="0" y="0"/>
              </a:moveTo>
              <a:lnTo>
                <a:pt x="0" y="1587922"/>
              </a:lnTo>
              <a:lnTo>
                <a:pt x="646893" y="1587922"/>
              </a:lnTo>
              <a:lnTo>
                <a:pt x="646893" y="169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33A9DC4-89CC-457E-9F61-1DC658B09953}">
      <dsp:nvSpPr>
        <dsp:cNvPr id="0" name=""/>
        <dsp:cNvSpPr/>
      </dsp:nvSpPr>
      <dsp:spPr>
        <a:xfrm>
          <a:off x="3757169" y="4958354"/>
          <a:ext cx="109332" cy="478979"/>
        </a:xfrm>
        <a:custGeom>
          <a:avLst/>
          <a:gdLst/>
          <a:ahLst/>
          <a:cxnLst/>
          <a:rect l="0" t="0" r="0" b="0"/>
          <a:pathLst>
            <a:path>
              <a:moveTo>
                <a:pt x="0" y="0"/>
              </a:moveTo>
              <a:lnTo>
                <a:pt x="0" y="478979"/>
              </a:lnTo>
              <a:lnTo>
                <a:pt x="109332"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2C5808-CA73-4B57-9C19-3DC060622A99}">
      <dsp:nvSpPr>
        <dsp:cNvPr id="0" name=""/>
        <dsp:cNvSpPr/>
      </dsp:nvSpPr>
      <dsp:spPr>
        <a:xfrm>
          <a:off x="3647836" y="4958354"/>
          <a:ext cx="109332" cy="478979"/>
        </a:xfrm>
        <a:custGeom>
          <a:avLst/>
          <a:gdLst/>
          <a:ahLst/>
          <a:cxnLst/>
          <a:rect l="0" t="0" r="0" b="0"/>
          <a:pathLst>
            <a:path>
              <a:moveTo>
                <a:pt x="109332" y="0"/>
              </a:moveTo>
              <a:lnTo>
                <a:pt x="109332" y="478979"/>
              </a:lnTo>
              <a:lnTo>
                <a:pt x="0"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56E4A8-60A5-4D65-A8E5-C252FDF95B10}">
      <dsp:nvSpPr>
        <dsp:cNvPr id="0" name=""/>
        <dsp:cNvSpPr/>
      </dsp:nvSpPr>
      <dsp:spPr>
        <a:xfrm>
          <a:off x="3757169" y="2740469"/>
          <a:ext cx="1889887" cy="1697254"/>
        </a:xfrm>
        <a:custGeom>
          <a:avLst/>
          <a:gdLst/>
          <a:ahLst/>
          <a:cxnLst/>
          <a:rect l="0" t="0" r="0" b="0"/>
          <a:pathLst>
            <a:path>
              <a:moveTo>
                <a:pt x="1889887" y="0"/>
              </a:moveTo>
              <a:lnTo>
                <a:pt x="1889887" y="1587922"/>
              </a:lnTo>
              <a:lnTo>
                <a:pt x="0" y="1587922"/>
              </a:lnTo>
              <a:lnTo>
                <a:pt x="0" y="169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BD28B6-6545-4580-997D-56DC16B02A69}">
      <dsp:nvSpPr>
        <dsp:cNvPr id="0" name=""/>
        <dsp:cNvSpPr/>
      </dsp:nvSpPr>
      <dsp:spPr>
        <a:xfrm>
          <a:off x="1127986" y="4958354"/>
          <a:ext cx="109332" cy="1218274"/>
        </a:xfrm>
        <a:custGeom>
          <a:avLst/>
          <a:gdLst/>
          <a:ahLst/>
          <a:cxnLst/>
          <a:rect l="0" t="0" r="0" b="0"/>
          <a:pathLst>
            <a:path>
              <a:moveTo>
                <a:pt x="109332" y="0"/>
              </a:moveTo>
              <a:lnTo>
                <a:pt x="109332" y="1218274"/>
              </a:lnTo>
              <a:lnTo>
                <a:pt x="0" y="121827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A79BEE-4A1F-4B1F-9BD7-34AEA436AF0E}">
      <dsp:nvSpPr>
        <dsp:cNvPr id="0" name=""/>
        <dsp:cNvSpPr/>
      </dsp:nvSpPr>
      <dsp:spPr>
        <a:xfrm>
          <a:off x="1237318" y="4958354"/>
          <a:ext cx="109332" cy="478979"/>
        </a:xfrm>
        <a:custGeom>
          <a:avLst/>
          <a:gdLst/>
          <a:ahLst/>
          <a:cxnLst/>
          <a:rect l="0" t="0" r="0" b="0"/>
          <a:pathLst>
            <a:path>
              <a:moveTo>
                <a:pt x="0" y="0"/>
              </a:moveTo>
              <a:lnTo>
                <a:pt x="0" y="478979"/>
              </a:lnTo>
              <a:lnTo>
                <a:pt x="109332"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1FEA17E-5F5D-4661-8FDF-6B09A1B31BF8}">
      <dsp:nvSpPr>
        <dsp:cNvPr id="0" name=""/>
        <dsp:cNvSpPr/>
      </dsp:nvSpPr>
      <dsp:spPr>
        <a:xfrm>
          <a:off x="1127986" y="4958354"/>
          <a:ext cx="109332" cy="478979"/>
        </a:xfrm>
        <a:custGeom>
          <a:avLst/>
          <a:gdLst/>
          <a:ahLst/>
          <a:cxnLst/>
          <a:rect l="0" t="0" r="0" b="0"/>
          <a:pathLst>
            <a:path>
              <a:moveTo>
                <a:pt x="109332" y="0"/>
              </a:moveTo>
              <a:lnTo>
                <a:pt x="109332" y="478979"/>
              </a:lnTo>
              <a:lnTo>
                <a:pt x="0" y="4789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BB251B-36CA-4C3B-AEB4-256A8E144752}">
      <dsp:nvSpPr>
        <dsp:cNvPr id="0" name=""/>
        <dsp:cNvSpPr/>
      </dsp:nvSpPr>
      <dsp:spPr>
        <a:xfrm>
          <a:off x="1237318" y="2740469"/>
          <a:ext cx="4409738" cy="1697254"/>
        </a:xfrm>
        <a:custGeom>
          <a:avLst/>
          <a:gdLst/>
          <a:ahLst/>
          <a:cxnLst/>
          <a:rect l="0" t="0" r="0" b="0"/>
          <a:pathLst>
            <a:path>
              <a:moveTo>
                <a:pt x="4409738" y="0"/>
              </a:moveTo>
              <a:lnTo>
                <a:pt x="4409738" y="1587922"/>
              </a:lnTo>
              <a:lnTo>
                <a:pt x="0" y="1587922"/>
              </a:lnTo>
              <a:lnTo>
                <a:pt x="0" y="169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291ED8-3C93-48FA-875E-89B490A87A18}">
      <dsp:nvSpPr>
        <dsp:cNvPr id="0" name=""/>
        <dsp:cNvSpPr/>
      </dsp:nvSpPr>
      <dsp:spPr>
        <a:xfrm>
          <a:off x="5647056" y="2001174"/>
          <a:ext cx="1444749" cy="218664"/>
        </a:xfrm>
        <a:custGeom>
          <a:avLst/>
          <a:gdLst/>
          <a:ahLst/>
          <a:cxnLst/>
          <a:rect l="0" t="0" r="0" b="0"/>
          <a:pathLst>
            <a:path>
              <a:moveTo>
                <a:pt x="1444749" y="0"/>
              </a:moveTo>
              <a:lnTo>
                <a:pt x="1444749" y="109332"/>
              </a:lnTo>
              <a:lnTo>
                <a:pt x="0" y="109332"/>
              </a:lnTo>
              <a:lnTo>
                <a:pt x="0" y="21866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45BD55-0F06-44BD-9DC8-D60D863A74DC}">
      <dsp:nvSpPr>
        <dsp:cNvPr id="0" name=""/>
        <dsp:cNvSpPr/>
      </dsp:nvSpPr>
      <dsp:spPr>
        <a:xfrm>
          <a:off x="4387131" y="2001174"/>
          <a:ext cx="2704674" cy="218664"/>
        </a:xfrm>
        <a:custGeom>
          <a:avLst/>
          <a:gdLst/>
          <a:ahLst/>
          <a:cxnLst/>
          <a:rect l="0" t="0" r="0" b="0"/>
          <a:pathLst>
            <a:path>
              <a:moveTo>
                <a:pt x="2704674" y="0"/>
              </a:moveTo>
              <a:lnTo>
                <a:pt x="2704674" y="109332"/>
              </a:lnTo>
              <a:lnTo>
                <a:pt x="0" y="109332"/>
              </a:lnTo>
              <a:lnTo>
                <a:pt x="0" y="21866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FA23A6-2C58-4DA3-A4E4-CFC085A9A4B6}">
      <dsp:nvSpPr>
        <dsp:cNvPr id="0" name=""/>
        <dsp:cNvSpPr/>
      </dsp:nvSpPr>
      <dsp:spPr>
        <a:xfrm>
          <a:off x="7091805" y="522584"/>
          <a:ext cx="629962" cy="957959"/>
        </a:xfrm>
        <a:custGeom>
          <a:avLst/>
          <a:gdLst/>
          <a:ahLst/>
          <a:cxnLst/>
          <a:rect l="0" t="0" r="0" b="0"/>
          <a:pathLst>
            <a:path>
              <a:moveTo>
                <a:pt x="629962" y="0"/>
              </a:moveTo>
              <a:lnTo>
                <a:pt x="629962" y="848627"/>
              </a:lnTo>
              <a:lnTo>
                <a:pt x="0" y="848627"/>
              </a:lnTo>
              <a:lnTo>
                <a:pt x="0" y="9579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152568-C299-450C-8873-7A2A9E3A15A2}">
      <dsp:nvSpPr>
        <dsp:cNvPr id="0" name=""/>
        <dsp:cNvSpPr/>
      </dsp:nvSpPr>
      <dsp:spPr>
        <a:xfrm>
          <a:off x="7201138" y="195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OPERATIONS SECTION CHIEF*</a:t>
          </a:r>
        </a:p>
      </dsp:txBody>
      <dsp:txXfrm>
        <a:off x="7201138" y="1954"/>
        <a:ext cx="1041260" cy="520630"/>
      </dsp:txXfrm>
    </dsp:sp>
    <dsp:sp modelId="{00045269-82E1-495C-8932-51948569AF12}">
      <dsp:nvSpPr>
        <dsp:cNvPr id="0" name=""/>
        <dsp:cNvSpPr/>
      </dsp:nvSpPr>
      <dsp:spPr>
        <a:xfrm>
          <a:off x="6571175" y="148054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LEAD SITE MANAGER*</a:t>
          </a:r>
        </a:p>
      </dsp:txBody>
      <dsp:txXfrm>
        <a:off x="6571175" y="1480544"/>
        <a:ext cx="1041260" cy="520630"/>
      </dsp:txXfrm>
    </dsp:sp>
    <dsp:sp modelId="{4917188C-2186-4162-BB2C-2ED7425BBF5A}">
      <dsp:nvSpPr>
        <dsp:cNvPr id="0" name=""/>
        <dsp:cNvSpPr/>
      </dsp:nvSpPr>
      <dsp:spPr>
        <a:xfrm>
          <a:off x="3866501" y="221983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CHESTER SITE MANAGER* X2</a:t>
          </a:r>
        </a:p>
      </dsp:txBody>
      <dsp:txXfrm>
        <a:off x="3866501" y="2219839"/>
        <a:ext cx="1041260" cy="520630"/>
      </dsp:txXfrm>
    </dsp:sp>
    <dsp:sp modelId="{6266B0F5-9EA9-493A-86A7-735127FE2861}">
      <dsp:nvSpPr>
        <dsp:cNvPr id="0" name=""/>
        <dsp:cNvSpPr/>
      </dsp:nvSpPr>
      <dsp:spPr>
        <a:xfrm>
          <a:off x="5126426" y="221983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YEADON SITE MANAGER* X2</a:t>
          </a:r>
        </a:p>
      </dsp:txBody>
      <dsp:txXfrm>
        <a:off x="5126426" y="2219839"/>
        <a:ext cx="1041260" cy="520630"/>
      </dsp:txXfrm>
    </dsp:sp>
    <dsp:sp modelId="{BABFE929-86AA-41CD-BE80-0283A9774087}">
      <dsp:nvSpPr>
        <dsp:cNvPr id="0" name=""/>
        <dsp:cNvSpPr/>
      </dsp:nvSpPr>
      <dsp:spPr>
        <a:xfrm>
          <a:off x="716688" y="443772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GREETING LEAD</a:t>
          </a:r>
        </a:p>
      </dsp:txBody>
      <dsp:txXfrm>
        <a:off x="716688" y="4437724"/>
        <a:ext cx="1041260" cy="520630"/>
      </dsp:txXfrm>
    </dsp:sp>
    <dsp:sp modelId="{5E0F3C1F-BD6E-4B62-8D21-6320D207BB7F}">
      <dsp:nvSpPr>
        <dsp:cNvPr id="0" name=""/>
        <dsp:cNvSpPr/>
      </dsp:nvSpPr>
      <dsp:spPr>
        <a:xfrm>
          <a:off x="86725" y="517701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MEDICAL SCREENING X2</a:t>
          </a:r>
        </a:p>
      </dsp:txBody>
      <dsp:txXfrm>
        <a:off x="86725" y="5177019"/>
        <a:ext cx="1041260" cy="520630"/>
      </dsp:txXfrm>
    </dsp:sp>
    <dsp:sp modelId="{AC157DC0-E346-49A7-9B5E-22A3C63FD4C8}">
      <dsp:nvSpPr>
        <dsp:cNvPr id="0" name=""/>
        <dsp:cNvSpPr/>
      </dsp:nvSpPr>
      <dsp:spPr>
        <a:xfrm>
          <a:off x="1346650" y="517701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IDENTIFICATION CHECK X2</a:t>
          </a:r>
        </a:p>
      </dsp:txBody>
      <dsp:txXfrm>
        <a:off x="1346650" y="5177019"/>
        <a:ext cx="1041260" cy="520630"/>
      </dsp:txXfrm>
    </dsp:sp>
    <dsp:sp modelId="{23822783-9965-4F4E-A9B5-306597113238}">
      <dsp:nvSpPr>
        <dsp:cNvPr id="0" name=""/>
        <dsp:cNvSpPr/>
      </dsp:nvSpPr>
      <dsp:spPr>
        <a:xfrm>
          <a:off x="86725" y="591631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FLOW X2</a:t>
          </a:r>
        </a:p>
      </dsp:txBody>
      <dsp:txXfrm>
        <a:off x="86725" y="5916314"/>
        <a:ext cx="1041260" cy="520630"/>
      </dsp:txXfrm>
    </dsp:sp>
    <dsp:sp modelId="{8C54390A-D6EC-464C-A8B1-19FAF3C18D8F}">
      <dsp:nvSpPr>
        <dsp:cNvPr id="0" name=""/>
        <dsp:cNvSpPr/>
      </dsp:nvSpPr>
      <dsp:spPr>
        <a:xfrm>
          <a:off x="3236538" y="443772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REGISTRATION LEAD</a:t>
          </a:r>
        </a:p>
      </dsp:txBody>
      <dsp:txXfrm>
        <a:off x="3236538" y="4437724"/>
        <a:ext cx="1041260" cy="520630"/>
      </dsp:txXfrm>
    </dsp:sp>
    <dsp:sp modelId="{55EFE99C-5BDF-4F4A-A7C9-B1B0EFBBF91C}">
      <dsp:nvSpPr>
        <dsp:cNvPr id="0" name=""/>
        <dsp:cNvSpPr/>
      </dsp:nvSpPr>
      <dsp:spPr>
        <a:xfrm>
          <a:off x="2606576" y="517701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APPOINTMENT ENTRY X4-8</a:t>
          </a:r>
        </a:p>
      </dsp:txBody>
      <dsp:txXfrm>
        <a:off x="2606576" y="5177019"/>
        <a:ext cx="1041260" cy="520630"/>
      </dsp:txXfrm>
    </dsp:sp>
    <dsp:sp modelId="{8E68B66B-34B5-49B8-ABFB-DB09AD463E66}">
      <dsp:nvSpPr>
        <dsp:cNvPr id="0" name=""/>
        <dsp:cNvSpPr/>
      </dsp:nvSpPr>
      <dsp:spPr>
        <a:xfrm>
          <a:off x="3866501" y="517701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FLOW X2</a:t>
          </a:r>
        </a:p>
      </dsp:txBody>
      <dsp:txXfrm>
        <a:off x="3866501" y="5177019"/>
        <a:ext cx="1041260" cy="520630"/>
      </dsp:txXfrm>
    </dsp:sp>
    <dsp:sp modelId="{65B0FC8C-0586-4D6E-8432-E491F93F72EC}">
      <dsp:nvSpPr>
        <dsp:cNvPr id="0" name=""/>
        <dsp:cNvSpPr/>
      </dsp:nvSpPr>
      <dsp:spPr>
        <a:xfrm>
          <a:off x="5773320" y="443772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SITE CLINICAL LEAD*</a:t>
          </a:r>
        </a:p>
      </dsp:txBody>
      <dsp:txXfrm>
        <a:off x="5773320" y="4437724"/>
        <a:ext cx="1041260" cy="520630"/>
      </dsp:txXfrm>
    </dsp:sp>
    <dsp:sp modelId="{10978BEE-0CB0-4B6E-B1ED-B839E59BFC51}">
      <dsp:nvSpPr>
        <dsp:cNvPr id="0" name=""/>
        <dsp:cNvSpPr/>
      </dsp:nvSpPr>
      <dsp:spPr>
        <a:xfrm>
          <a:off x="5126426" y="517701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IMMUNIZERS X4-8</a:t>
          </a:r>
        </a:p>
      </dsp:txBody>
      <dsp:txXfrm>
        <a:off x="5126426" y="5177019"/>
        <a:ext cx="1041260" cy="520630"/>
      </dsp:txXfrm>
    </dsp:sp>
    <dsp:sp modelId="{B9ED12E7-6E93-4C8E-B498-87F9501709A8}">
      <dsp:nvSpPr>
        <dsp:cNvPr id="0" name=""/>
        <dsp:cNvSpPr/>
      </dsp:nvSpPr>
      <dsp:spPr>
        <a:xfrm>
          <a:off x="6386351" y="517701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MEDICAL CONSULTS X2</a:t>
          </a:r>
        </a:p>
      </dsp:txBody>
      <dsp:txXfrm>
        <a:off x="6386351" y="5177019"/>
        <a:ext cx="1041260" cy="520630"/>
      </dsp:txXfrm>
    </dsp:sp>
    <dsp:sp modelId="{26916291-47F8-4811-A606-2F78897A9628}">
      <dsp:nvSpPr>
        <dsp:cNvPr id="0" name=""/>
        <dsp:cNvSpPr/>
      </dsp:nvSpPr>
      <dsp:spPr>
        <a:xfrm>
          <a:off x="5126426" y="591631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OBSERVATION X2</a:t>
          </a:r>
        </a:p>
      </dsp:txBody>
      <dsp:txXfrm>
        <a:off x="5126426" y="5916314"/>
        <a:ext cx="1041260" cy="520630"/>
      </dsp:txXfrm>
    </dsp:sp>
    <dsp:sp modelId="{8D433B5D-D71E-40BC-9BF8-E38FA3263536}">
      <dsp:nvSpPr>
        <dsp:cNvPr id="0" name=""/>
        <dsp:cNvSpPr/>
      </dsp:nvSpPr>
      <dsp:spPr>
        <a:xfrm>
          <a:off x="6582483" y="591631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Anaphylaxis</a:t>
          </a:r>
        </a:p>
      </dsp:txBody>
      <dsp:txXfrm>
        <a:off x="6582483" y="5916314"/>
        <a:ext cx="1041260" cy="520630"/>
      </dsp:txXfrm>
    </dsp:sp>
    <dsp:sp modelId="{AE2309C9-524E-4DF4-9E8C-5392051BA947}">
      <dsp:nvSpPr>
        <dsp:cNvPr id="0" name=""/>
        <dsp:cNvSpPr/>
      </dsp:nvSpPr>
      <dsp:spPr>
        <a:xfrm>
          <a:off x="8276239" y="443772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OBSERVATION / POST - VACCINATION</a:t>
          </a:r>
        </a:p>
      </dsp:txBody>
      <dsp:txXfrm>
        <a:off x="8276239" y="4437724"/>
        <a:ext cx="1041260" cy="520630"/>
      </dsp:txXfrm>
    </dsp:sp>
    <dsp:sp modelId="{C2668C66-E9F9-4EE4-A06A-2B0A8216B264}">
      <dsp:nvSpPr>
        <dsp:cNvPr id="0" name=""/>
        <dsp:cNvSpPr/>
      </dsp:nvSpPr>
      <dsp:spPr>
        <a:xfrm>
          <a:off x="7646277" y="517701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OBSERVATION X2</a:t>
          </a:r>
        </a:p>
      </dsp:txBody>
      <dsp:txXfrm>
        <a:off x="7646277" y="5177019"/>
        <a:ext cx="1041260" cy="520630"/>
      </dsp:txXfrm>
    </dsp:sp>
    <dsp:sp modelId="{3D7102B0-9187-4F22-AB25-3C019D2C2208}">
      <dsp:nvSpPr>
        <dsp:cNvPr id="0" name=""/>
        <dsp:cNvSpPr/>
      </dsp:nvSpPr>
      <dsp:spPr>
        <a:xfrm>
          <a:off x="8906202" y="517701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FLOW</a:t>
          </a:r>
        </a:p>
      </dsp:txBody>
      <dsp:txXfrm>
        <a:off x="8906202" y="5177019"/>
        <a:ext cx="1041260" cy="520630"/>
      </dsp:txXfrm>
    </dsp:sp>
    <dsp:sp modelId="{B5107D28-A560-402E-9DD9-0E210DC14C8A}">
      <dsp:nvSpPr>
        <dsp:cNvPr id="0" name=""/>
        <dsp:cNvSpPr/>
      </dsp:nvSpPr>
      <dsp:spPr>
        <a:xfrm>
          <a:off x="7646277" y="591631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EXIT</a:t>
          </a:r>
        </a:p>
      </dsp:txBody>
      <dsp:txXfrm>
        <a:off x="7646277" y="5916314"/>
        <a:ext cx="1041260" cy="520630"/>
      </dsp:txXfrm>
    </dsp:sp>
    <dsp:sp modelId="{2115B19C-6303-44B9-BF2B-4BD7490823EE}">
      <dsp:nvSpPr>
        <dsp:cNvPr id="0" name=""/>
        <dsp:cNvSpPr/>
      </dsp:nvSpPr>
      <dsp:spPr>
        <a:xfrm>
          <a:off x="8906202" y="591631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EMS</a:t>
          </a:r>
        </a:p>
      </dsp:txBody>
      <dsp:txXfrm>
        <a:off x="8906202" y="5916314"/>
        <a:ext cx="1041260" cy="520630"/>
      </dsp:txXfrm>
    </dsp:sp>
    <dsp:sp modelId="{7C017F31-9970-408E-8FAF-A16AC6BF5288}">
      <dsp:nvSpPr>
        <dsp:cNvPr id="0" name=""/>
        <dsp:cNvSpPr/>
      </dsp:nvSpPr>
      <dsp:spPr>
        <a:xfrm>
          <a:off x="9536165" y="443772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PA SIIS X2-4</a:t>
          </a:r>
        </a:p>
      </dsp:txBody>
      <dsp:txXfrm>
        <a:off x="9536165" y="4437724"/>
        <a:ext cx="1041260" cy="520630"/>
      </dsp:txXfrm>
    </dsp:sp>
    <dsp:sp modelId="{A43D4BB9-AD11-443B-9B00-720EA043D3CB}">
      <dsp:nvSpPr>
        <dsp:cNvPr id="0" name=""/>
        <dsp:cNvSpPr/>
      </dsp:nvSpPr>
      <dsp:spPr>
        <a:xfrm>
          <a:off x="4496464" y="295913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SAFETY OFFICER</a:t>
          </a:r>
        </a:p>
      </dsp:txBody>
      <dsp:txXfrm>
        <a:off x="4496464" y="2959134"/>
        <a:ext cx="1041260" cy="520630"/>
      </dsp:txXfrm>
    </dsp:sp>
    <dsp:sp modelId="{0835AB59-BCDF-4383-A4DD-0833CD997BDA}">
      <dsp:nvSpPr>
        <dsp:cNvPr id="0" name=""/>
        <dsp:cNvSpPr/>
      </dsp:nvSpPr>
      <dsp:spPr>
        <a:xfrm>
          <a:off x="3866501" y="369842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RELIEF . BREAKS</a:t>
          </a:r>
        </a:p>
      </dsp:txBody>
      <dsp:txXfrm>
        <a:off x="3866501" y="3698429"/>
        <a:ext cx="1041260" cy="520630"/>
      </dsp:txXfrm>
    </dsp:sp>
    <dsp:sp modelId="{E29E8C2D-7EE8-4035-8047-07E16BBE2EA7}">
      <dsp:nvSpPr>
        <dsp:cNvPr id="0" name=""/>
        <dsp:cNvSpPr/>
      </dsp:nvSpPr>
      <dsp:spPr>
        <a:xfrm>
          <a:off x="5756389" y="295913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POLICE / SECURITY*</a:t>
          </a:r>
        </a:p>
      </dsp:txBody>
      <dsp:txXfrm>
        <a:off x="5756389" y="2959134"/>
        <a:ext cx="1041260" cy="520630"/>
      </dsp:txXfrm>
    </dsp:sp>
    <dsp:sp modelId="{12D8F970-A0C3-46B2-A07C-863820E9044D}">
      <dsp:nvSpPr>
        <dsp:cNvPr id="0" name=""/>
        <dsp:cNvSpPr/>
      </dsp:nvSpPr>
      <dsp:spPr>
        <a:xfrm>
          <a:off x="6386351" y="221983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SPRINGFIELD SITE MANAGER* X2</a:t>
          </a:r>
        </a:p>
      </dsp:txBody>
      <dsp:txXfrm>
        <a:off x="6386351" y="2219839"/>
        <a:ext cx="1041260" cy="520630"/>
      </dsp:txXfrm>
    </dsp:sp>
    <dsp:sp modelId="{70825367-9985-4DEB-8BB1-1A54DC75525B}">
      <dsp:nvSpPr>
        <dsp:cNvPr id="0" name=""/>
        <dsp:cNvSpPr/>
      </dsp:nvSpPr>
      <dsp:spPr>
        <a:xfrm>
          <a:off x="7646277" y="221983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POP UP SITE MANAGER* X2</a:t>
          </a:r>
        </a:p>
      </dsp:txBody>
      <dsp:txXfrm>
        <a:off x="7646277" y="2219839"/>
        <a:ext cx="1041260" cy="520630"/>
      </dsp:txXfrm>
    </dsp:sp>
    <dsp:sp modelId="{1A201066-4C56-4EF0-8560-9EC4130163B3}">
      <dsp:nvSpPr>
        <dsp:cNvPr id="0" name=""/>
        <dsp:cNvSpPr/>
      </dsp:nvSpPr>
      <dsp:spPr>
        <a:xfrm>
          <a:off x="7016314" y="295913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CLINICAL SITE LEAD</a:t>
          </a:r>
        </a:p>
      </dsp:txBody>
      <dsp:txXfrm>
        <a:off x="7016314" y="2959134"/>
        <a:ext cx="1041260" cy="520630"/>
      </dsp:txXfrm>
    </dsp:sp>
    <dsp:sp modelId="{4341EE20-06E0-43EE-BB91-AA25F1370CEB}">
      <dsp:nvSpPr>
        <dsp:cNvPr id="0" name=""/>
        <dsp:cNvSpPr/>
      </dsp:nvSpPr>
      <dsp:spPr>
        <a:xfrm>
          <a:off x="6386351" y="369842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CLINICAL CREW X2</a:t>
          </a:r>
        </a:p>
      </dsp:txBody>
      <dsp:txXfrm>
        <a:off x="6386351" y="3698429"/>
        <a:ext cx="1041260" cy="520630"/>
      </dsp:txXfrm>
    </dsp:sp>
    <dsp:sp modelId="{46810BDE-7314-4AB3-894B-60AD71BDE1DE}">
      <dsp:nvSpPr>
        <dsp:cNvPr id="0" name=""/>
        <dsp:cNvSpPr/>
      </dsp:nvSpPr>
      <dsp:spPr>
        <a:xfrm>
          <a:off x="8276239" y="295913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POP UP SCHEDULER</a:t>
          </a:r>
        </a:p>
      </dsp:txBody>
      <dsp:txXfrm>
        <a:off x="8276239" y="2959134"/>
        <a:ext cx="1041260" cy="520630"/>
      </dsp:txXfrm>
    </dsp:sp>
    <dsp:sp modelId="{FFED51EC-3FE1-44A4-831E-FA6C383F3D28}">
      <dsp:nvSpPr>
        <dsp:cNvPr id="0" name=""/>
        <dsp:cNvSpPr/>
      </dsp:nvSpPr>
      <dsp:spPr>
        <a:xfrm>
          <a:off x="7646277" y="369842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NON MEDICAL CREW X3-4</a:t>
          </a:r>
        </a:p>
      </dsp:txBody>
      <dsp:txXfrm>
        <a:off x="7646277" y="3698429"/>
        <a:ext cx="1041260" cy="520630"/>
      </dsp:txXfrm>
    </dsp:sp>
    <dsp:sp modelId="{15CB0E65-72FC-4443-9ACA-9D7512F87131}">
      <dsp:nvSpPr>
        <dsp:cNvPr id="0" name=""/>
        <dsp:cNvSpPr/>
      </dsp:nvSpPr>
      <dsp:spPr>
        <a:xfrm>
          <a:off x="9275850" y="221983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COMMUNITY PROGRAM MANAGER*</a:t>
          </a:r>
        </a:p>
      </dsp:txBody>
      <dsp:txXfrm>
        <a:off x="9275850" y="2219839"/>
        <a:ext cx="1041260" cy="520630"/>
      </dsp:txXfrm>
    </dsp:sp>
    <dsp:sp modelId="{A1C7F5EC-0768-42DD-AFEE-E09614239C88}">
      <dsp:nvSpPr>
        <dsp:cNvPr id="0" name=""/>
        <dsp:cNvSpPr/>
      </dsp:nvSpPr>
      <dsp:spPr>
        <a:xfrm>
          <a:off x="9536165" y="295913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COMMUNITY SCHEDULER</a:t>
          </a:r>
        </a:p>
      </dsp:txBody>
      <dsp:txXfrm>
        <a:off x="9536165" y="2959134"/>
        <a:ext cx="1041260" cy="520630"/>
      </dsp:txXfrm>
    </dsp:sp>
    <dsp:sp modelId="{62B3E320-267A-44AA-AB05-D65B5C202F99}">
      <dsp:nvSpPr>
        <dsp:cNvPr id="0" name=""/>
        <dsp:cNvSpPr/>
      </dsp:nvSpPr>
      <dsp:spPr>
        <a:xfrm>
          <a:off x="9536165" y="369842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CLINICAL &amp; NON CLINICAL CREW</a:t>
          </a:r>
        </a:p>
      </dsp:txBody>
      <dsp:txXfrm>
        <a:off x="9536165" y="3698429"/>
        <a:ext cx="1041260" cy="520630"/>
      </dsp:txXfrm>
    </dsp:sp>
    <dsp:sp modelId="{28513F1E-78EE-4988-A30A-C9AE43C0F940}">
      <dsp:nvSpPr>
        <dsp:cNvPr id="0" name=""/>
        <dsp:cNvSpPr/>
      </dsp:nvSpPr>
      <dsp:spPr>
        <a:xfrm>
          <a:off x="7831100" y="148054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HOMEBOUND PROGRAM MANAGER</a:t>
          </a:r>
        </a:p>
      </dsp:txBody>
      <dsp:txXfrm>
        <a:off x="7831100" y="1480544"/>
        <a:ext cx="1041260" cy="520630"/>
      </dsp:txXfrm>
    </dsp:sp>
    <dsp:sp modelId="{EDD4000B-3B3D-48C0-812B-8AC761134375}">
      <dsp:nvSpPr>
        <dsp:cNvPr id="0" name=""/>
        <dsp:cNvSpPr/>
      </dsp:nvSpPr>
      <dsp:spPr>
        <a:xfrm>
          <a:off x="6571175" y="74124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ADMINISTRATIVE  ASSISTANT*</a:t>
          </a:r>
        </a:p>
      </dsp:txBody>
      <dsp:txXfrm>
        <a:off x="6571175" y="741249"/>
        <a:ext cx="1041260" cy="520630"/>
      </dsp:txXfrm>
    </dsp:sp>
    <dsp:sp modelId="{A36B8C35-F142-472A-8C30-F3E44BCA361E}">
      <dsp:nvSpPr>
        <dsp:cNvPr id="0" name=""/>
        <dsp:cNvSpPr/>
      </dsp:nvSpPr>
      <dsp:spPr>
        <a:xfrm>
          <a:off x="7831100" y="741249"/>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CREDENTIALING / TRAINING*</a:t>
          </a:r>
        </a:p>
      </dsp:txBody>
      <dsp:txXfrm>
        <a:off x="7831100" y="741249"/>
        <a:ext cx="1041260" cy="520630"/>
      </dsp:txXfrm>
    </dsp:sp>
    <dsp:sp modelId="{AC11E1E9-ABA8-40A0-ABB3-11AFDB845D9A}">
      <dsp:nvSpPr>
        <dsp:cNvPr id="0" name=""/>
        <dsp:cNvSpPr/>
      </dsp:nvSpPr>
      <dsp:spPr>
        <a:xfrm>
          <a:off x="8461063" y="195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PLANNING SECTION CHIEF*</a:t>
          </a:r>
        </a:p>
      </dsp:txBody>
      <dsp:txXfrm>
        <a:off x="8461063" y="1954"/>
        <a:ext cx="1041260" cy="520630"/>
      </dsp:txXfrm>
    </dsp:sp>
    <dsp:sp modelId="{08956170-822A-4E05-A0EF-B4D3C94DD7F3}">
      <dsp:nvSpPr>
        <dsp:cNvPr id="0" name=""/>
        <dsp:cNvSpPr/>
      </dsp:nvSpPr>
      <dsp:spPr>
        <a:xfrm>
          <a:off x="9720988" y="1954"/>
          <a:ext cx="1041260" cy="5206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LOGISTICS SECTION CHIEF*</a:t>
          </a:r>
        </a:p>
      </dsp:txBody>
      <dsp:txXfrm>
        <a:off x="9720988" y="1954"/>
        <a:ext cx="1041260" cy="52063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A4AF0A-4773-45C1-BFDB-783802287905}">
      <dsp:nvSpPr>
        <dsp:cNvPr id="0" name=""/>
        <dsp:cNvSpPr/>
      </dsp:nvSpPr>
      <dsp:spPr>
        <a:xfrm>
          <a:off x="961120" y="2079"/>
          <a:ext cx="2094322" cy="12565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Regional communication and planning</a:t>
          </a:r>
        </a:p>
      </dsp:txBody>
      <dsp:txXfrm>
        <a:off x="961120" y="2079"/>
        <a:ext cx="2094322" cy="1256593"/>
      </dsp:txXfrm>
    </dsp:sp>
    <dsp:sp modelId="{12E4818C-A5F4-46E4-A86A-7E09676C6A61}">
      <dsp:nvSpPr>
        <dsp:cNvPr id="0" name=""/>
        <dsp:cNvSpPr/>
      </dsp:nvSpPr>
      <dsp:spPr>
        <a:xfrm>
          <a:off x="3264875" y="2079"/>
          <a:ext cx="2094322" cy="125659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Funding streams in real time</a:t>
          </a:r>
        </a:p>
      </dsp:txBody>
      <dsp:txXfrm>
        <a:off x="3264875" y="2079"/>
        <a:ext cx="2094322" cy="1256593"/>
      </dsp:txXfrm>
    </dsp:sp>
    <dsp:sp modelId="{6884055E-31A5-4145-8AA8-3E650209FFEC}">
      <dsp:nvSpPr>
        <dsp:cNvPr id="0" name=""/>
        <dsp:cNvSpPr/>
      </dsp:nvSpPr>
      <dsp:spPr>
        <a:xfrm>
          <a:off x="5568630" y="2079"/>
          <a:ext cx="2094322" cy="125659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Data sharing federal, state, county, local</a:t>
          </a:r>
        </a:p>
      </dsp:txBody>
      <dsp:txXfrm>
        <a:off x="5568630" y="2079"/>
        <a:ext cx="2094322" cy="1256593"/>
      </dsp:txXfrm>
    </dsp:sp>
    <dsp:sp modelId="{092AAE10-1598-49A0-98CE-0C87B4A44B67}">
      <dsp:nvSpPr>
        <dsp:cNvPr id="0" name=""/>
        <dsp:cNvSpPr/>
      </dsp:nvSpPr>
      <dsp:spPr>
        <a:xfrm>
          <a:off x="7872385" y="2079"/>
          <a:ext cx="2094322" cy="125659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Common Operating Picture</a:t>
          </a:r>
        </a:p>
      </dsp:txBody>
      <dsp:txXfrm>
        <a:off x="7872385" y="2079"/>
        <a:ext cx="2094322" cy="1256593"/>
      </dsp:txXfrm>
    </dsp:sp>
    <dsp:sp modelId="{47E36038-3FBD-473C-8354-F1C40ED3B175}">
      <dsp:nvSpPr>
        <dsp:cNvPr id="0" name=""/>
        <dsp:cNvSpPr/>
      </dsp:nvSpPr>
      <dsp:spPr>
        <a:xfrm>
          <a:off x="961120" y="1468105"/>
          <a:ext cx="2094322" cy="125659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Situation Status Reports</a:t>
          </a:r>
        </a:p>
      </dsp:txBody>
      <dsp:txXfrm>
        <a:off x="961120" y="1468105"/>
        <a:ext cx="2094322" cy="1256593"/>
      </dsp:txXfrm>
    </dsp:sp>
    <dsp:sp modelId="{15BA814E-B0C7-41D8-9C32-14DBD4A344CE}">
      <dsp:nvSpPr>
        <dsp:cNvPr id="0" name=""/>
        <dsp:cNvSpPr/>
      </dsp:nvSpPr>
      <dsp:spPr>
        <a:xfrm>
          <a:off x="3264875" y="1468105"/>
          <a:ext cx="2094322" cy="12565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Resource Status Reports</a:t>
          </a:r>
        </a:p>
      </dsp:txBody>
      <dsp:txXfrm>
        <a:off x="3264875" y="1468105"/>
        <a:ext cx="2094322" cy="1256593"/>
      </dsp:txXfrm>
    </dsp:sp>
    <dsp:sp modelId="{D26E808B-6C54-4BB9-9B0B-DAD05DFDAAEF}">
      <dsp:nvSpPr>
        <dsp:cNvPr id="0" name=""/>
        <dsp:cNvSpPr/>
      </dsp:nvSpPr>
      <dsp:spPr>
        <a:xfrm>
          <a:off x="5568630" y="1468105"/>
          <a:ext cx="2094322" cy="125659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Proper risk assessments</a:t>
          </a:r>
        </a:p>
      </dsp:txBody>
      <dsp:txXfrm>
        <a:off x="5568630" y="1468105"/>
        <a:ext cx="2094322" cy="1256593"/>
      </dsp:txXfrm>
    </dsp:sp>
    <dsp:sp modelId="{7F62ABB2-D7A7-4FCD-B94F-F260007FCF45}">
      <dsp:nvSpPr>
        <dsp:cNvPr id="0" name=""/>
        <dsp:cNvSpPr/>
      </dsp:nvSpPr>
      <dsp:spPr>
        <a:xfrm>
          <a:off x="7872385" y="1468105"/>
          <a:ext cx="2094322" cy="125659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Timely venue maintenance </a:t>
          </a:r>
        </a:p>
      </dsp:txBody>
      <dsp:txXfrm>
        <a:off x="7872385" y="1468105"/>
        <a:ext cx="2094322" cy="1256593"/>
      </dsp:txXfrm>
    </dsp:sp>
    <dsp:sp modelId="{7F905CDB-827F-4758-990A-B5E39324ABD7}">
      <dsp:nvSpPr>
        <dsp:cNvPr id="0" name=""/>
        <dsp:cNvSpPr/>
      </dsp:nvSpPr>
      <dsp:spPr>
        <a:xfrm>
          <a:off x="3264875" y="2934131"/>
          <a:ext cx="2094322" cy="125659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Meetings with site managers AND Clinical Leads</a:t>
          </a:r>
        </a:p>
      </dsp:txBody>
      <dsp:txXfrm>
        <a:off x="3264875" y="2934131"/>
        <a:ext cx="2094322" cy="1256593"/>
      </dsp:txXfrm>
    </dsp:sp>
    <dsp:sp modelId="{8365E958-7EB9-4978-B6EA-E8B4CBEE2BC4}">
      <dsp:nvSpPr>
        <dsp:cNvPr id="0" name=""/>
        <dsp:cNvSpPr/>
      </dsp:nvSpPr>
      <dsp:spPr>
        <a:xfrm>
          <a:off x="5568630" y="2934131"/>
          <a:ext cx="2094322" cy="125659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Redundancy</a:t>
          </a:r>
        </a:p>
        <a:p>
          <a:pPr marL="0" lvl="0" indent="0" algn="ctr" defTabSz="889000">
            <a:lnSpc>
              <a:spcPct val="90000"/>
            </a:lnSpc>
            <a:spcBef>
              <a:spcPct val="0"/>
            </a:spcBef>
            <a:spcAft>
              <a:spcPct val="35000"/>
            </a:spcAft>
            <a:buNone/>
          </a:pPr>
          <a:r>
            <a:rPr lang="en-US" sz="2000" kern="1200" dirty="0"/>
            <a:t> “Rule of Three”</a:t>
          </a:r>
        </a:p>
      </dsp:txBody>
      <dsp:txXfrm>
        <a:off x="5568630" y="2934131"/>
        <a:ext cx="2094322" cy="125659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DEB3CB-72A5-484A-BF2B-BB46901343EC}">
      <dsp:nvSpPr>
        <dsp:cNvPr id="0" name=""/>
        <dsp:cNvSpPr/>
      </dsp:nvSpPr>
      <dsp:spPr>
        <a:xfrm>
          <a:off x="3201" y="445489"/>
          <a:ext cx="2539866" cy="152391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dirty="0"/>
            <a:t>Venue owners</a:t>
          </a:r>
        </a:p>
      </dsp:txBody>
      <dsp:txXfrm>
        <a:off x="3201" y="445489"/>
        <a:ext cx="2539866" cy="1523919"/>
      </dsp:txXfrm>
    </dsp:sp>
    <dsp:sp modelId="{6A8A11EF-B37F-4DF4-8EBD-6BBEA26A0A65}">
      <dsp:nvSpPr>
        <dsp:cNvPr id="0" name=""/>
        <dsp:cNvSpPr/>
      </dsp:nvSpPr>
      <dsp:spPr>
        <a:xfrm>
          <a:off x="2797054" y="445489"/>
          <a:ext cx="2539866" cy="1523919"/>
        </a:xfrm>
        <a:prstGeom prst="rect">
          <a:avLst/>
        </a:prstGeom>
        <a:solidFill>
          <a:schemeClr val="accent5">
            <a:hueOff val="-965506"/>
            <a:satOff val="-2488"/>
            <a:lumOff val="-16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Hospital systems</a:t>
          </a:r>
        </a:p>
      </dsp:txBody>
      <dsp:txXfrm>
        <a:off x="2797054" y="445489"/>
        <a:ext cx="2539866" cy="1523919"/>
      </dsp:txXfrm>
    </dsp:sp>
    <dsp:sp modelId="{75183DF7-5DB9-4105-8FCA-4A52395299A4}">
      <dsp:nvSpPr>
        <dsp:cNvPr id="0" name=""/>
        <dsp:cNvSpPr/>
      </dsp:nvSpPr>
      <dsp:spPr>
        <a:xfrm>
          <a:off x="5590907" y="445489"/>
          <a:ext cx="2539866" cy="1523919"/>
        </a:xfrm>
        <a:prstGeom prst="rect">
          <a:avLst/>
        </a:prstGeom>
        <a:solidFill>
          <a:schemeClr val="accent5">
            <a:hueOff val="-1931012"/>
            <a:satOff val="-4977"/>
            <a:lumOff val="-33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Nursing Schools</a:t>
          </a:r>
        </a:p>
      </dsp:txBody>
      <dsp:txXfrm>
        <a:off x="5590907" y="445489"/>
        <a:ext cx="2539866" cy="1523919"/>
      </dsp:txXfrm>
    </dsp:sp>
    <dsp:sp modelId="{5065FD70-577D-4066-930A-63008B67CF95}">
      <dsp:nvSpPr>
        <dsp:cNvPr id="0" name=""/>
        <dsp:cNvSpPr/>
      </dsp:nvSpPr>
      <dsp:spPr>
        <a:xfrm>
          <a:off x="8384760" y="445489"/>
          <a:ext cx="2539866" cy="1523919"/>
        </a:xfrm>
        <a:prstGeom prst="rect">
          <a:avLst/>
        </a:prstGeom>
        <a:solidFill>
          <a:schemeClr val="accent5">
            <a:hueOff val="-2896518"/>
            <a:satOff val="-7465"/>
            <a:lumOff val="-50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dirty="0"/>
            <a:t>Police &amp; EMS </a:t>
          </a:r>
        </a:p>
      </dsp:txBody>
      <dsp:txXfrm>
        <a:off x="8384760" y="445489"/>
        <a:ext cx="2539866" cy="1523919"/>
      </dsp:txXfrm>
    </dsp:sp>
    <dsp:sp modelId="{5F89ABD3-DB7C-4B98-B585-01CACD65CD1A}">
      <dsp:nvSpPr>
        <dsp:cNvPr id="0" name=""/>
        <dsp:cNvSpPr/>
      </dsp:nvSpPr>
      <dsp:spPr>
        <a:xfrm>
          <a:off x="3201" y="2223395"/>
          <a:ext cx="2539866" cy="1523919"/>
        </a:xfrm>
        <a:prstGeom prst="rect">
          <a:avLst/>
        </a:prstGeom>
        <a:solidFill>
          <a:schemeClr val="accent5">
            <a:hueOff val="-3862025"/>
            <a:satOff val="-9954"/>
            <a:lumOff val="-6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dirty="0"/>
            <a:t>Community Groups</a:t>
          </a:r>
        </a:p>
      </dsp:txBody>
      <dsp:txXfrm>
        <a:off x="3201" y="2223395"/>
        <a:ext cx="2539866" cy="1523919"/>
      </dsp:txXfrm>
    </dsp:sp>
    <dsp:sp modelId="{94540ED0-10EF-4B35-B902-C7DD44EDB274}">
      <dsp:nvSpPr>
        <dsp:cNvPr id="0" name=""/>
        <dsp:cNvSpPr/>
      </dsp:nvSpPr>
      <dsp:spPr>
        <a:xfrm>
          <a:off x="2797054" y="2223395"/>
          <a:ext cx="2539866" cy="1523919"/>
        </a:xfrm>
        <a:prstGeom prst="rect">
          <a:avLst/>
        </a:prstGeom>
        <a:solidFill>
          <a:schemeClr val="accent5">
            <a:hueOff val="-4827531"/>
            <a:satOff val="-12442"/>
            <a:lumOff val="-84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Staffing contractors</a:t>
          </a:r>
        </a:p>
      </dsp:txBody>
      <dsp:txXfrm>
        <a:off x="2797054" y="2223395"/>
        <a:ext cx="2539866" cy="1523919"/>
      </dsp:txXfrm>
    </dsp:sp>
    <dsp:sp modelId="{3DDB36D2-EF80-47DC-83B9-7092F0B02BB0}">
      <dsp:nvSpPr>
        <dsp:cNvPr id="0" name=""/>
        <dsp:cNvSpPr/>
      </dsp:nvSpPr>
      <dsp:spPr>
        <a:xfrm>
          <a:off x="5590907" y="2223395"/>
          <a:ext cx="2539866" cy="1523919"/>
        </a:xfrm>
        <a:prstGeom prst="rect">
          <a:avLst/>
        </a:prstGeom>
        <a:solidFill>
          <a:schemeClr val="accent5">
            <a:hueOff val="-5793037"/>
            <a:satOff val="-14931"/>
            <a:lumOff val="-100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Aquila</a:t>
          </a:r>
        </a:p>
      </dsp:txBody>
      <dsp:txXfrm>
        <a:off x="5590907" y="2223395"/>
        <a:ext cx="2539866" cy="1523919"/>
      </dsp:txXfrm>
    </dsp:sp>
    <dsp:sp modelId="{F2A42CB2-A94B-451D-8474-50EA759F8347}">
      <dsp:nvSpPr>
        <dsp:cNvPr id="0" name=""/>
        <dsp:cNvSpPr/>
      </dsp:nvSpPr>
      <dsp:spPr>
        <a:xfrm>
          <a:off x="8384760" y="2223395"/>
          <a:ext cx="2539866" cy="1523919"/>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Harpist</a:t>
          </a:r>
        </a:p>
      </dsp:txBody>
      <dsp:txXfrm>
        <a:off x="8384760" y="2223395"/>
        <a:ext cx="2539866" cy="1523919"/>
      </dsp:txXfrm>
    </dsp:sp>
  </dsp:spTree>
</dsp:drawing>
</file>

<file path=ppt/diagrams/layout1.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2.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3.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4.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5.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6.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7.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407D39-F851-41E1-AC01-C4C8B4BCE23F}" type="datetimeFigureOut">
              <a:rPr lang="en-US" smtClean="0"/>
              <a:t>5/31/2022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C81ADD-C04E-491D-B2C2-1DFE128C3687}" type="slidenum">
              <a:rPr lang="en-US" smtClean="0"/>
              <a:t>‹#›</a:t>
            </a:fld>
            <a:endParaRPr lang="en-US"/>
          </a:p>
        </p:txBody>
      </p:sp>
    </p:spTree>
    <p:extLst>
      <p:ext uri="{BB962C8B-B14F-4D97-AF65-F5344CB8AC3E}">
        <p14:creationId xmlns:p14="http://schemas.microsoft.com/office/powerpoint/2010/main" val="1579755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5889A95E-922D-47C3-B595-A13C64DFF5E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EF47E87-AFAC-4A88-87B4-97817F7FAB13}" type="slidenum">
              <a:rPr lang="en-US" altLang="en-US">
                <a:latin typeface="Arial" panose="020B0604020202020204" pitchFamily="34" charset="0"/>
              </a:rPr>
              <a:pPr/>
              <a:t>2</a:t>
            </a:fld>
            <a:endParaRPr lang="en-US" altLang="en-US">
              <a:latin typeface="Arial" panose="020B0604020202020204" pitchFamily="34" charset="0"/>
            </a:endParaRPr>
          </a:p>
        </p:txBody>
      </p:sp>
      <p:sp>
        <p:nvSpPr>
          <p:cNvPr id="7171" name="Rectangle 2">
            <a:extLst>
              <a:ext uri="{FF2B5EF4-FFF2-40B4-BE49-F238E27FC236}">
                <a16:creationId xmlns:a16="http://schemas.microsoft.com/office/drawing/2014/main" id="{C1D6E6CB-72EE-4CDB-9C1A-7BAE2353B4E6}"/>
              </a:ext>
            </a:extLst>
          </p:cNvPr>
          <p:cNvSpPr>
            <a:spLocks noGrp="1" noRot="1" noChangeAspect="1" noChangeArrowheads="1" noTextEdit="1"/>
          </p:cNvSpPr>
          <p:nvPr>
            <p:ph type="sldImg"/>
          </p:nvPr>
        </p:nvSpPr>
        <p:spPr>
          <a:ln/>
        </p:spPr>
      </p:sp>
      <p:sp>
        <p:nvSpPr>
          <p:cNvPr id="7172" name="Rectangle 3">
            <a:extLst>
              <a:ext uri="{FF2B5EF4-FFF2-40B4-BE49-F238E27FC236}">
                <a16:creationId xmlns:a16="http://schemas.microsoft.com/office/drawing/2014/main" id="{8E0B3DC4-7996-458E-826D-D1978B13F64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C3C87-1309-4A7D-B6B4-0EB6039FF3C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717CBF4-B1A6-48F1-8486-53B6B6B6EC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ED84682-20BE-4B3B-BCD6-562BAE23F2D8}"/>
              </a:ext>
            </a:extLst>
          </p:cNvPr>
          <p:cNvSpPr>
            <a:spLocks noGrp="1"/>
          </p:cNvSpPr>
          <p:nvPr>
            <p:ph type="dt" sz="half" idx="10"/>
          </p:nvPr>
        </p:nvSpPr>
        <p:spPr/>
        <p:txBody>
          <a:bodyPr/>
          <a:lstStyle/>
          <a:p>
            <a:fld id="{A9C4A00C-8ABF-4D33-9DAC-F1D42B7E2AF3}" type="datetimeFigureOut">
              <a:rPr lang="en-US" smtClean="0"/>
              <a:t>5/31/2022</a:t>
            </a:fld>
            <a:endParaRPr lang="en-US"/>
          </a:p>
        </p:txBody>
      </p:sp>
      <p:sp>
        <p:nvSpPr>
          <p:cNvPr id="5" name="Footer Placeholder 4">
            <a:extLst>
              <a:ext uri="{FF2B5EF4-FFF2-40B4-BE49-F238E27FC236}">
                <a16:creationId xmlns:a16="http://schemas.microsoft.com/office/drawing/2014/main" id="{01582D36-E645-41DB-B5B7-75895F1054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E00ACD-576E-48C1-87CC-5CB681777504}"/>
              </a:ext>
            </a:extLst>
          </p:cNvPr>
          <p:cNvSpPr>
            <a:spLocks noGrp="1"/>
          </p:cNvSpPr>
          <p:nvPr>
            <p:ph type="sldNum" sz="quarter" idx="12"/>
          </p:nvPr>
        </p:nvSpPr>
        <p:spPr/>
        <p:txBody>
          <a:bodyPr/>
          <a:lstStyle/>
          <a:p>
            <a:fld id="{E9B1BD9A-81EC-44A9-84E4-542526718715}" type="slidenum">
              <a:rPr lang="en-US" smtClean="0"/>
              <a:t>‹#›</a:t>
            </a:fld>
            <a:endParaRPr lang="en-US"/>
          </a:p>
        </p:txBody>
      </p:sp>
    </p:spTree>
    <p:extLst>
      <p:ext uri="{BB962C8B-B14F-4D97-AF65-F5344CB8AC3E}">
        <p14:creationId xmlns:p14="http://schemas.microsoft.com/office/powerpoint/2010/main" val="1816249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96E76-C118-4543-A1E7-D12A976A0E3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DE4E5F8-CF33-4227-BE82-67A00377BB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CF103C-D920-47F0-ABD0-154E996868AF}"/>
              </a:ext>
            </a:extLst>
          </p:cNvPr>
          <p:cNvSpPr>
            <a:spLocks noGrp="1"/>
          </p:cNvSpPr>
          <p:nvPr>
            <p:ph type="dt" sz="half" idx="10"/>
          </p:nvPr>
        </p:nvSpPr>
        <p:spPr/>
        <p:txBody>
          <a:bodyPr/>
          <a:lstStyle/>
          <a:p>
            <a:fld id="{A9C4A00C-8ABF-4D33-9DAC-F1D42B7E2AF3}" type="datetimeFigureOut">
              <a:rPr lang="en-US" smtClean="0"/>
              <a:t>5/31/2022</a:t>
            </a:fld>
            <a:endParaRPr lang="en-US"/>
          </a:p>
        </p:txBody>
      </p:sp>
      <p:sp>
        <p:nvSpPr>
          <p:cNvPr id="5" name="Footer Placeholder 4">
            <a:extLst>
              <a:ext uri="{FF2B5EF4-FFF2-40B4-BE49-F238E27FC236}">
                <a16:creationId xmlns:a16="http://schemas.microsoft.com/office/drawing/2014/main" id="{9872AB35-F3EF-4441-8817-A103281652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FCB4008-DB3D-438E-987F-F48818B835D7}"/>
              </a:ext>
            </a:extLst>
          </p:cNvPr>
          <p:cNvSpPr>
            <a:spLocks noGrp="1"/>
          </p:cNvSpPr>
          <p:nvPr>
            <p:ph type="sldNum" sz="quarter" idx="12"/>
          </p:nvPr>
        </p:nvSpPr>
        <p:spPr/>
        <p:txBody>
          <a:bodyPr/>
          <a:lstStyle/>
          <a:p>
            <a:fld id="{E9B1BD9A-81EC-44A9-84E4-542526718715}" type="slidenum">
              <a:rPr lang="en-US" smtClean="0"/>
              <a:t>‹#›</a:t>
            </a:fld>
            <a:endParaRPr lang="en-US"/>
          </a:p>
        </p:txBody>
      </p:sp>
    </p:spTree>
    <p:extLst>
      <p:ext uri="{BB962C8B-B14F-4D97-AF65-F5344CB8AC3E}">
        <p14:creationId xmlns:p14="http://schemas.microsoft.com/office/powerpoint/2010/main" val="1866021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C9F6C-06E0-4C96-90F3-4A91C5FBC1E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92FFC58-87C2-4AAC-A042-1A19393E9D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62DB87-4EA3-472A-8A53-BB0EE540F00E}"/>
              </a:ext>
            </a:extLst>
          </p:cNvPr>
          <p:cNvSpPr>
            <a:spLocks noGrp="1"/>
          </p:cNvSpPr>
          <p:nvPr>
            <p:ph type="dt" sz="half" idx="10"/>
          </p:nvPr>
        </p:nvSpPr>
        <p:spPr/>
        <p:txBody>
          <a:bodyPr/>
          <a:lstStyle/>
          <a:p>
            <a:fld id="{A9C4A00C-8ABF-4D33-9DAC-F1D42B7E2AF3}" type="datetimeFigureOut">
              <a:rPr lang="en-US" smtClean="0"/>
              <a:t>5/31/2022</a:t>
            </a:fld>
            <a:endParaRPr lang="en-US"/>
          </a:p>
        </p:txBody>
      </p:sp>
      <p:sp>
        <p:nvSpPr>
          <p:cNvPr id="5" name="Footer Placeholder 4">
            <a:extLst>
              <a:ext uri="{FF2B5EF4-FFF2-40B4-BE49-F238E27FC236}">
                <a16:creationId xmlns:a16="http://schemas.microsoft.com/office/drawing/2014/main" id="{4AC98601-5984-466C-8079-21DB144926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8CC53F-911A-41FF-A543-595E68E86FBF}"/>
              </a:ext>
            </a:extLst>
          </p:cNvPr>
          <p:cNvSpPr>
            <a:spLocks noGrp="1"/>
          </p:cNvSpPr>
          <p:nvPr>
            <p:ph type="sldNum" sz="quarter" idx="12"/>
          </p:nvPr>
        </p:nvSpPr>
        <p:spPr/>
        <p:txBody>
          <a:bodyPr/>
          <a:lstStyle/>
          <a:p>
            <a:fld id="{E9B1BD9A-81EC-44A9-84E4-542526718715}" type="slidenum">
              <a:rPr lang="en-US" smtClean="0"/>
              <a:t>‹#›</a:t>
            </a:fld>
            <a:endParaRPr lang="en-US"/>
          </a:p>
        </p:txBody>
      </p:sp>
    </p:spTree>
    <p:extLst>
      <p:ext uri="{BB962C8B-B14F-4D97-AF65-F5344CB8AC3E}">
        <p14:creationId xmlns:p14="http://schemas.microsoft.com/office/powerpoint/2010/main" val="2006705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135D6-A69B-429A-8FC0-57EE9BC6A29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1CEB16-82D1-44A0-BF74-1A3A41032FD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4DAA70E-431F-4228-9123-162F5E74702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7914063-92AB-45D1-AF4E-2C9DED59C8DB}"/>
              </a:ext>
            </a:extLst>
          </p:cNvPr>
          <p:cNvSpPr>
            <a:spLocks noGrp="1"/>
          </p:cNvSpPr>
          <p:nvPr>
            <p:ph type="dt" sz="half" idx="10"/>
          </p:nvPr>
        </p:nvSpPr>
        <p:spPr/>
        <p:txBody>
          <a:bodyPr/>
          <a:lstStyle/>
          <a:p>
            <a:fld id="{A9C4A00C-8ABF-4D33-9DAC-F1D42B7E2AF3}" type="datetimeFigureOut">
              <a:rPr lang="en-US" smtClean="0"/>
              <a:t>5/31/2022</a:t>
            </a:fld>
            <a:endParaRPr lang="en-US"/>
          </a:p>
        </p:txBody>
      </p:sp>
      <p:sp>
        <p:nvSpPr>
          <p:cNvPr id="6" name="Footer Placeholder 5">
            <a:extLst>
              <a:ext uri="{FF2B5EF4-FFF2-40B4-BE49-F238E27FC236}">
                <a16:creationId xmlns:a16="http://schemas.microsoft.com/office/drawing/2014/main" id="{43D5F132-C801-4152-87A9-222E0E4BBA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EEE774-D01A-4932-9790-41D9F2047207}"/>
              </a:ext>
            </a:extLst>
          </p:cNvPr>
          <p:cNvSpPr>
            <a:spLocks noGrp="1"/>
          </p:cNvSpPr>
          <p:nvPr>
            <p:ph type="sldNum" sz="quarter" idx="12"/>
          </p:nvPr>
        </p:nvSpPr>
        <p:spPr/>
        <p:txBody>
          <a:bodyPr/>
          <a:lstStyle/>
          <a:p>
            <a:fld id="{E9B1BD9A-81EC-44A9-84E4-542526718715}" type="slidenum">
              <a:rPr lang="en-US" smtClean="0"/>
              <a:t>‹#›</a:t>
            </a:fld>
            <a:endParaRPr lang="en-US"/>
          </a:p>
        </p:txBody>
      </p:sp>
    </p:spTree>
    <p:extLst>
      <p:ext uri="{BB962C8B-B14F-4D97-AF65-F5344CB8AC3E}">
        <p14:creationId xmlns:p14="http://schemas.microsoft.com/office/powerpoint/2010/main" val="79486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95A50-FDE6-468E-9BDF-881E8DB9B12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8B62FF6-607E-4FB6-A21A-6B951A83F86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7E202FB-6EDC-45F7-B40A-CDBF2B6BDD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FDFC93C-E8D0-4D66-B49F-CF1F11EDD3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8751370-93B4-4B8C-AE2D-28E9E3CB4E7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539A7A9-C926-462B-9587-018F4E424B37}"/>
              </a:ext>
            </a:extLst>
          </p:cNvPr>
          <p:cNvSpPr>
            <a:spLocks noGrp="1"/>
          </p:cNvSpPr>
          <p:nvPr>
            <p:ph type="dt" sz="half" idx="10"/>
          </p:nvPr>
        </p:nvSpPr>
        <p:spPr/>
        <p:txBody>
          <a:bodyPr/>
          <a:lstStyle/>
          <a:p>
            <a:fld id="{A9C4A00C-8ABF-4D33-9DAC-F1D42B7E2AF3}" type="datetimeFigureOut">
              <a:rPr lang="en-US" smtClean="0"/>
              <a:t>5/31/2022</a:t>
            </a:fld>
            <a:endParaRPr lang="en-US"/>
          </a:p>
        </p:txBody>
      </p:sp>
      <p:sp>
        <p:nvSpPr>
          <p:cNvPr id="8" name="Footer Placeholder 7">
            <a:extLst>
              <a:ext uri="{FF2B5EF4-FFF2-40B4-BE49-F238E27FC236}">
                <a16:creationId xmlns:a16="http://schemas.microsoft.com/office/drawing/2014/main" id="{A089B41A-9C28-4493-8856-3338C1D5348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D794716-FA26-4EF1-A37C-73F59A6A7591}"/>
              </a:ext>
            </a:extLst>
          </p:cNvPr>
          <p:cNvSpPr>
            <a:spLocks noGrp="1"/>
          </p:cNvSpPr>
          <p:nvPr>
            <p:ph type="sldNum" sz="quarter" idx="12"/>
          </p:nvPr>
        </p:nvSpPr>
        <p:spPr/>
        <p:txBody>
          <a:bodyPr/>
          <a:lstStyle/>
          <a:p>
            <a:fld id="{E9B1BD9A-81EC-44A9-84E4-542526718715}" type="slidenum">
              <a:rPr lang="en-US" smtClean="0"/>
              <a:t>‹#›</a:t>
            </a:fld>
            <a:endParaRPr lang="en-US"/>
          </a:p>
        </p:txBody>
      </p:sp>
    </p:spTree>
    <p:extLst>
      <p:ext uri="{BB962C8B-B14F-4D97-AF65-F5344CB8AC3E}">
        <p14:creationId xmlns:p14="http://schemas.microsoft.com/office/powerpoint/2010/main" val="1378936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84732-1F53-4022-9F90-EA1A293ED78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1C65508-3970-46FE-99AF-837F3A8BD7E8}"/>
              </a:ext>
            </a:extLst>
          </p:cNvPr>
          <p:cNvSpPr>
            <a:spLocks noGrp="1"/>
          </p:cNvSpPr>
          <p:nvPr>
            <p:ph type="dt" sz="half" idx="10"/>
          </p:nvPr>
        </p:nvSpPr>
        <p:spPr/>
        <p:txBody>
          <a:bodyPr/>
          <a:lstStyle/>
          <a:p>
            <a:fld id="{A9C4A00C-8ABF-4D33-9DAC-F1D42B7E2AF3}" type="datetimeFigureOut">
              <a:rPr lang="en-US" smtClean="0"/>
              <a:t>5/31/2022</a:t>
            </a:fld>
            <a:endParaRPr lang="en-US"/>
          </a:p>
        </p:txBody>
      </p:sp>
      <p:sp>
        <p:nvSpPr>
          <p:cNvPr id="4" name="Footer Placeholder 3">
            <a:extLst>
              <a:ext uri="{FF2B5EF4-FFF2-40B4-BE49-F238E27FC236}">
                <a16:creationId xmlns:a16="http://schemas.microsoft.com/office/drawing/2014/main" id="{DF3C4F8C-3B1A-48BC-8FF1-86010744E85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9CD7BDF-5944-493E-A6A5-B59F02204D99}"/>
              </a:ext>
            </a:extLst>
          </p:cNvPr>
          <p:cNvSpPr>
            <a:spLocks noGrp="1"/>
          </p:cNvSpPr>
          <p:nvPr>
            <p:ph type="sldNum" sz="quarter" idx="12"/>
          </p:nvPr>
        </p:nvSpPr>
        <p:spPr/>
        <p:txBody>
          <a:bodyPr/>
          <a:lstStyle/>
          <a:p>
            <a:fld id="{E9B1BD9A-81EC-44A9-84E4-542526718715}" type="slidenum">
              <a:rPr lang="en-US" smtClean="0"/>
              <a:t>‹#›</a:t>
            </a:fld>
            <a:endParaRPr lang="en-US"/>
          </a:p>
        </p:txBody>
      </p:sp>
    </p:spTree>
    <p:extLst>
      <p:ext uri="{BB962C8B-B14F-4D97-AF65-F5344CB8AC3E}">
        <p14:creationId xmlns:p14="http://schemas.microsoft.com/office/powerpoint/2010/main" val="3098898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E911DEA-4997-4997-8CA6-1DF178C7C803}"/>
              </a:ext>
            </a:extLst>
          </p:cNvPr>
          <p:cNvSpPr>
            <a:spLocks noGrp="1"/>
          </p:cNvSpPr>
          <p:nvPr>
            <p:ph type="dt" sz="half" idx="10"/>
          </p:nvPr>
        </p:nvSpPr>
        <p:spPr/>
        <p:txBody>
          <a:bodyPr/>
          <a:lstStyle/>
          <a:p>
            <a:fld id="{A9C4A00C-8ABF-4D33-9DAC-F1D42B7E2AF3}" type="datetimeFigureOut">
              <a:rPr lang="en-US" smtClean="0"/>
              <a:t>5/31/2022</a:t>
            </a:fld>
            <a:endParaRPr lang="en-US"/>
          </a:p>
        </p:txBody>
      </p:sp>
      <p:sp>
        <p:nvSpPr>
          <p:cNvPr id="3" name="Footer Placeholder 2">
            <a:extLst>
              <a:ext uri="{FF2B5EF4-FFF2-40B4-BE49-F238E27FC236}">
                <a16:creationId xmlns:a16="http://schemas.microsoft.com/office/drawing/2014/main" id="{3204063A-DB06-4A6A-AF99-830E17C557C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F6F1933-D7D4-48FC-AA41-025797354DA2}"/>
              </a:ext>
            </a:extLst>
          </p:cNvPr>
          <p:cNvSpPr>
            <a:spLocks noGrp="1"/>
          </p:cNvSpPr>
          <p:nvPr>
            <p:ph type="sldNum" sz="quarter" idx="12"/>
          </p:nvPr>
        </p:nvSpPr>
        <p:spPr/>
        <p:txBody>
          <a:bodyPr/>
          <a:lstStyle/>
          <a:p>
            <a:fld id="{E9B1BD9A-81EC-44A9-84E4-542526718715}" type="slidenum">
              <a:rPr lang="en-US" smtClean="0"/>
              <a:t>‹#›</a:t>
            </a:fld>
            <a:endParaRPr lang="en-US"/>
          </a:p>
        </p:txBody>
      </p:sp>
    </p:spTree>
    <p:extLst>
      <p:ext uri="{BB962C8B-B14F-4D97-AF65-F5344CB8AC3E}">
        <p14:creationId xmlns:p14="http://schemas.microsoft.com/office/powerpoint/2010/main" val="644151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81F2C-53F6-488F-9CD5-34FE088C95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A258160-1C39-48CB-A8E8-0CFB6473BF2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89785D-D9BE-4A2C-BDC0-6F71596AF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8ABF84-E6A9-4E47-BEAA-7C12B3F66A4F}"/>
              </a:ext>
            </a:extLst>
          </p:cNvPr>
          <p:cNvSpPr>
            <a:spLocks noGrp="1"/>
          </p:cNvSpPr>
          <p:nvPr>
            <p:ph type="dt" sz="half" idx="10"/>
          </p:nvPr>
        </p:nvSpPr>
        <p:spPr/>
        <p:txBody>
          <a:bodyPr/>
          <a:lstStyle/>
          <a:p>
            <a:fld id="{A9C4A00C-8ABF-4D33-9DAC-F1D42B7E2AF3}" type="datetimeFigureOut">
              <a:rPr lang="en-US" smtClean="0"/>
              <a:t>5/31/2022</a:t>
            </a:fld>
            <a:endParaRPr lang="en-US"/>
          </a:p>
        </p:txBody>
      </p:sp>
      <p:sp>
        <p:nvSpPr>
          <p:cNvPr id="6" name="Footer Placeholder 5">
            <a:extLst>
              <a:ext uri="{FF2B5EF4-FFF2-40B4-BE49-F238E27FC236}">
                <a16:creationId xmlns:a16="http://schemas.microsoft.com/office/drawing/2014/main" id="{62A62A5B-015B-4F0B-A562-490992277C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A375B8-862F-4A80-87D4-650B908F2396}"/>
              </a:ext>
            </a:extLst>
          </p:cNvPr>
          <p:cNvSpPr>
            <a:spLocks noGrp="1"/>
          </p:cNvSpPr>
          <p:nvPr>
            <p:ph type="sldNum" sz="quarter" idx="12"/>
          </p:nvPr>
        </p:nvSpPr>
        <p:spPr/>
        <p:txBody>
          <a:bodyPr/>
          <a:lstStyle/>
          <a:p>
            <a:fld id="{E9B1BD9A-81EC-44A9-84E4-542526718715}" type="slidenum">
              <a:rPr lang="en-US" smtClean="0"/>
              <a:t>‹#›</a:t>
            </a:fld>
            <a:endParaRPr lang="en-US"/>
          </a:p>
        </p:txBody>
      </p:sp>
    </p:spTree>
    <p:extLst>
      <p:ext uri="{BB962C8B-B14F-4D97-AF65-F5344CB8AC3E}">
        <p14:creationId xmlns:p14="http://schemas.microsoft.com/office/powerpoint/2010/main" val="230032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61D64-08EB-4AAA-9A5E-F89070500F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8401533-366D-4403-93FD-D16C360B8AF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6CD2CEC-1A0D-47BD-B3C5-289272C35C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DD66B29-8472-44D9-A937-A77957033DF5}"/>
              </a:ext>
            </a:extLst>
          </p:cNvPr>
          <p:cNvSpPr>
            <a:spLocks noGrp="1"/>
          </p:cNvSpPr>
          <p:nvPr>
            <p:ph type="dt" sz="half" idx="10"/>
          </p:nvPr>
        </p:nvSpPr>
        <p:spPr/>
        <p:txBody>
          <a:bodyPr/>
          <a:lstStyle/>
          <a:p>
            <a:fld id="{A9C4A00C-8ABF-4D33-9DAC-F1D42B7E2AF3}" type="datetimeFigureOut">
              <a:rPr lang="en-US" smtClean="0"/>
              <a:t>5/31/2022</a:t>
            </a:fld>
            <a:endParaRPr lang="en-US"/>
          </a:p>
        </p:txBody>
      </p:sp>
      <p:sp>
        <p:nvSpPr>
          <p:cNvPr id="6" name="Footer Placeholder 5">
            <a:extLst>
              <a:ext uri="{FF2B5EF4-FFF2-40B4-BE49-F238E27FC236}">
                <a16:creationId xmlns:a16="http://schemas.microsoft.com/office/drawing/2014/main" id="{2A8F19D6-9833-49EC-A89C-172911B10C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7BB3E6-F1A7-4A16-A775-508CB10B6A8E}"/>
              </a:ext>
            </a:extLst>
          </p:cNvPr>
          <p:cNvSpPr>
            <a:spLocks noGrp="1"/>
          </p:cNvSpPr>
          <p:nvPr>
            <p:ph type="sldNum" sz="quarter" idx="12"/>
          </p:nvPr>
        </p:nvSpPr>
        <p:spPr/>
        <p:txBody>
          <a:bodyPr/>
          <a:lstStyle/>
          <a:p>
            <a:fld id="{E9B1BD9A-81EC-44A9-84E4-542526718715}" type="slidenum">
              <a:rPr lang="en-US" smtClean="0"/>
              <a:t>‹#›</a:t>
            </a:fld>
            <a:endParaRPr lang="en-US"/>
          </a:p>
        </p:txBody>
      </p:sp>
    </p:spTree>
    <p:extLst>
      <p:ext uri="{BB962C8B-B14F-4D97-AF65-F5344CB8AC3E}">
        <p14:creationId xmlns:p14="http://schemas.microsoft.com/office/powerpoint/2010/main" val="922279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212C1-A238-4011-A084-F006F58BBA6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9BB4ED8-4578-4FCF-9EA5-D37CE3512DE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F4688F-1F3D-4AAF-87DC-F7A018C8529D}"/>
              </a:ext>
            </a:extLst>
          </p:cNvPr>
          <p:cNvSpPr>
            <a:spLocks noGrp="1"/>
          </p:cNvSpPr>
          <p:nvPr>
            <p:ph type="dt" sz="half" idx="10"/>
          </p:nvPr>
        </p:nvSpPr>
        <p:spPr/>
        <p:txBody>
          <a:bodyPr/>
          <a:lstStyle/>
          <a:p>
            <a:fld id="{A9C4A00C-8ABF-4D33-9DAC-F1D42B7E2AF3}" type="datetimeFigureOut">
              <a:rPr lang="en-US" smtClean="0"/>
              <a:t>5/31/2022</a:t>
            </a:fld>
            <a:endParaRPr lang="en-US"/>
          </a:p>
        </p:txBody>
      </p:sp>
      <p:sp>
        <p:nvSpPr>
          <p:cNvPr id="5" name="Footer Placeholder 4">
            <a:extLst>
              <a:ext uri="{FF2B5EF4-FFF2-40B4-BE49-F238E27FC236}">
                <a16:creationId xmlns:a16="http://schemas.microsoft.com/office/drawing/2014/main" id="{76700C61-362B-4CAF-A539-ADF577E596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3F10398-31D6-4A92-9224-99D03F20383A}"/>
              </a:ext>
            </a:extLst>
          </p:cNvPr>
          <p:cNvSpPr>
            <a:spLocks noGrp="1"/>
          </p:cNvSpPr>
          <p:nvPr>
            <p:ph type="sldNum" sz="quarter" idx="12"/>
          </p:nvPr>
        </p:nvSpPr>
        <p:spPr/>
        <p:txBody>
          <a:bodyPr/>
          <a:lstStyle/>
          <a:p>
            <a:fld id="{E9B1BD9A-81EC-44A9-84E4-542526718715}" type="slidenum">
              <a:rPr lang="en-US" smtClean="0"/>
              <a:t>‹#›</a:t>
            </a:fld>
            <a:endParaRPr lang="en-US"/>
          </a:p>
        </p:txBody>
      </p:sp>
    </p:spTree>
    <p:extLst>
      <p:ext uri="{BB962C8B-B14F-4D97-AF65-F5344CB8AC3E}">
        <p14:creationId xmlns:p14="http://schemas.microsoft.com/office/powerpoint/2010/main" val="2830374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23E9725-BE85-4D13-80D7-9F755D2C653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BB237EE-F70E-464B-A340-1448CAC96B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28F801-824D-46D9-BE69-447D74EFFD32}"/>
              </a:ext>
            </a:extLst>
          </p:cNvPr>
          <p:cNvSpPr>
            <a:spLocks noGrp="1"/>
          </p:cNvSpPr>
          <p:nvPr>
            <p:ph type="dt" sz="half" idx="10"/>
          </p:nvPr>
        </p:nvSpPr>
        <p:spPr/>
        <p:txBody>
          <a:bodyPr/>
          <a:lstStyle/>
          <a:p>
            <a:fld id="{A9C4A00C-8ABF-4D33-9DAC-F1D42B7E2AF3}" type="datetimeFigureOut">
              <a:rPr lang="en-US" smtClean="0"/>
              <a:t>5/31/2022</a:t>
            </a:fld>
            <a:endParaRPr lang="en-US"/>
          </a:p>
        </p:txBody>
      </p:sp>
      <p:sp>
        <p:nvSpPr>
          <p:cNvPr id="5" name="Footer Placeholder 4">
            <a:extLst>
              <a:ext uri="{FF2B5EF4-FFF2-40B4-BE49-F238E27FC236}">
                <a16:creationId xmlns:a16="http://schemas.microsoft.com/office/drawing/2014/main" id="{18EC9699-791C-4DC2-9ACC-E6ED7FD32E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07B659-9B33-48E6-93C6-6A12EAFF2CF9}"/>
              </a:ext>
            </a:extLst>
          </p:cNvPr>
          <p:cNvSpPr>
            <a:spLocks noGrp="1"/>
          </p:cNvSpPr>
          <p:nvPr>
            <p:ph type="sldNum" sz="quarter" idx="12"/>
          </p:nvPr>
        </p:nvSpPr>
        <p:spPr/>
        <p:txBody>
          <a:bodyPr/>
          <a:lstStyle/>
          <a:p>
            <a:fld id="{E9B1BD9A-81EC-44A9-84E4-542526718715}" type="slidenum">
              <a:rPr lang="en-US" smtClean="0"/>
              <a:t>‹#›</a:t>
            </a:fld>
            <a:endParaRPr lang="en-US"/>
          </a:p>
        </p:txBody>
      </p:sp>
    </p:spTree>
    <p:extLst>
      <p:ext uri="{BB962C8B-B14F-4D97-AF65-F5344CB8AC3E}">
        <p14:creationId xmlns:p14="http://schemas.microsoft.com/office/powerpoint/2010/main" val="1140091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658B16-314E-47DD-ABA0-3A98F44ED8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521895C-CD87-48E2-96B3-0CC250AD3E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1A71E1-FC43-4E20-B3BE-4DB344F51E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C4A00C-8ABF-4D33-9DAC-F1D42B7E2AF3}" type="datetimeFigureOut">
              <a:rPr lang="en-US" smtClean="0"/>
              <a:t>5/31/2022</a:t>
            </a:fld>
            <a:endParaRPr lang="en-US"/>
          </a:p>
        </p:txBody>
      </p:sp>
      <p:sp>
        <p:nvSpPr>
          <p:cNvPr id="5" name="Footer Placeholder 4">
            <a:extLst>
              <a:ext uri="{FF2B5EF4-FFF2-40B4-BE49-F238E27FC236}">
                <a16:creationId xmlns:a16="http://schemas.microsoft.com/office/drawing/2014/main" id="{634A47D3-CD67-424C-945C-D333567E44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6B66623-9FEA-4F9A-BC9F-1B0ED972B8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B1BD9A-81EC-44A9-84E4-542526718715}" type="slidenum">
              <a:rPr lang="en-US" smtClean="0"/>
              <a:t>‹#›</a:t>
            </a:fld>
            <a:endParaRPr lang="en-US"/>
          </a:p>
        </p:txBody>
      </p:sp>
    </p:spTree>
    <p:extLst>
      <p:ext uri="{BB962C8B-B14F-4D97-AF65-F5344CB8AC3E}">
        <p14:creationId xmlns:p14="http://schemas.microsoft.com/office/powerpoint/2010/main" val="2908379394"/>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360F1-14BC-4573-8AE6-97578B99F3B1}"/>
              </a:ext>
            </a:extLst>
          </p:cNvPr>
          <p:cNvSpPr>
            <a:spLocks noGrp="1"/>
          </p:cNvSpPr>
          <p:nvPr>
            <p:ph type="title"/>
          </p:nvPr>
        </p:nvSpPr>
        <p:spPr/>
        <p:txBody>
          <a:bodyPr/>
          <a:lstStyle/>
          <a:p>
            <a:endParaRPr lang="en-US" dirty="0"/>
          </a:p>
        </p:txBody>
      </p:sp>
      <p:sp>
        <p:nvSpPr>
          <p:cNvPr id="3" name="Subtitle 2">
            <a:extLst>
              <a:ext uri="{FF2B5EF4-FFF2-40B4-BE49-F238E27FC236}">
                <a16:creationId xmlns:a16="http://schemas.microsoft.com/office/drawing/2014/main" id="{4E11E68C-C571-412F-8804-892638F76384}"/>
              </a:ext>
            </a:extLst>
          </p:cNvPr>
          <p:cNvSpPr>
            <a:spLocks noGrp="1"/>
          </p:cNvSpPr>
          <p:nvPr>
            <p:ph sz="half" idx="1"/>
          </p:nvPr>
        </p:nvSpPr>
        <p:spPr>
          <a:xfrm>
            <a:off x="477982" y="2341468"/>
            <a:ext cx="6151418" cy="4150739"/>
          </a:xfrm>
        </p:spPr>
        <p:txBody>
          <a:bodyPr>
            <a:normAutofit/>
          </a:bodyPr>
          <a:lstStyle/>
          <a:p>
            <a:pPr marL="0" indent="0">
              <a:buNone/>
            </a:pPr>
            <a:r>
              <a:rPr lang="en-US" sz="3600" b="1" i="0" dirty="0">
                <a:solidFill>
                  <a:srgbClr val="000000"/>
                </a:solidFill>
                <a:effectLst/>
                <a:latin typeface="inherit"/>
              </a:rPr>
              <a:t>Volunteers -  Empowering the whole community to be the solution!</a:t>
            </a:r>
            <a:r>
              <a:rPr lang="en-US" sz="3600" b="0" i="0" dirty="0">
                <a:solidFill>
                  <a:srgbClr val="000000"/>
                </a:solidFill>
                <a:effectLst/>
                <a:latin typeface="inherit"/>
              </a:rPr>
              <a:t> </a:t>
            </a:r>
            <a:endParaRPr lang="en-US" sz="3600" b="0" i="0" dirty="0">
              <a:solidFill>
                <a:srgbClr val="000000"/>
              </a:solidFill>
              <a:effectLst/>
              <a:latin typeface="Calibri" panose="020F0502020204030204" pitchFamily="34" charset="0"/>
            </a:endParaRPr>
          </a:p>
          <a:p>
            <a:endParaRPr lang="en-US" dirty="0"/>
          </a:p>
          <a:p>
            <a:r>
              <a:rPr lang="en-US" dirty="0"/>
              <a:t>Edwin C. Kline</a:t>
            </a:r>
          </a:p>
          <a:p>
            <a:r>
              <a:rPr lang="en-US" dirty="0"/>
              <a:t>MCM Emergency Planner</a:t>
            </a:r>
          </a:p>
          <a:p>
            <a:r>
              <a:rPr lang="en-US" dirty="0"/>
              <a:t>Delaware County Emergency Services</a:t>
            </a:r>
          </a:p>
        </p:txBody>
      </p:sp>
      <p:pic>
        <p:nvPicPr>
          <p:cNvPr id="9" name="Content Placeholder 8" descr="Logo&#10;&#10;Description automatically generated">
            <a:extLst>
              <a:ext uri="{FF2B5EF4-FFF2-40B4-BE49-F238E27FC236}">
                <a16:creationId xmlns:a16="http://schemas.microsoft.com/office/drawing/2014/main" id="{AE893A7F-7D9B-444E-917E-BABD2392E71B}"/>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785264" y="2690191"/>
            <a:ext cx="4353790" cy="3652683"/>
          </a:xfrm>
        </p:spPr>
      </p:pic>
      <p:sp>
        <p:nvSpPr>
          <p:cNvPr id="5" name="Rectangle 4">
            <a:extLst>
              <a:ext uri="{FF2B5EF4-FFF2-40B4-BE49-F238E27FC236}">
                <a16:creationId xmlns:a16="http://schemas.microsoft.com/office/drawing/2014/main" id="{A688AD9C-D455-487D-90A1-DA0578D4DF89}"/>
              </a:ext>
            </a:extLst>
          </p:cNvPr>
          <p:cNvSpPr>
            <a:spLocks noChangeArrowheads="1"/>
          </p:cNvSpPr>
          <p:nvPr/>
        </p:nvSpPr>
        <p:spPr bwMode="auto">
          <a:xfrm>
            <a:off x="4684978" y="365793"/>
            <a:ext cx="17664570" cy="509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027" name="Picture 3">
            <a:extLst>
              <a:ext uri="{FF2B5EF4-FFF2-40B4-BE49-F238E27FC236}">
                <a16:creationId xmlns:a16="http://schemas.microsoft.com/office/drawing/2014/main" id="{B975C2FB-E041-43DA-BE33-7CD1932B24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0919" y="211170"/>
            <a:ext cx="8493525" cy="2130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38299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3" name="Rectangle 13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46" name="Rectangle 2">
            <a:extLst>
              <a:ext uri="{FF2B5EF4-FFF2-40B4-BE49-F238E27FC236}">
                <a16:creationId xmlns:a16="http://schemas.microsoft.com/office/drawing/2014/main" id="{7FDCCDA6-392C-4402-AF7D-2D04E2B561F4}"/>
              </a:ext>
            </a:extLst>
          </p:cNvPr>
          <p:cNvSpPr>
            <a:spLocks noGrp="1"/>
          </p:cNvSpPr>
          <p:nvPr>
            <p:ph type="title"/>
          </p:nvPr>
        </p:nvSpPr>
        <p:spPr>
          <a:xfrm>
            <a:off x="643467" y="321735"/>
            <a:ext cx="4970877" cy="647560"/>
          </a:xfrm>
        </p:spPr>
        <p:txBody>
          <a:bodyPr>
            <a:normAutofit/>
          </a:bodyPr>
          <a:lstStyle/>
          <a:p>
            <a:pPr eaLnBrk="1" hangingPunct="1"/>
            <a:r>
              <a:rPr lang="en-US" altLang="en-US" sz="3600" dirty="0"/>
              <a:t>A little about me…</a:t>
            </a:r>
          </a:p>
        </p:txBody>
      </p:sp>
      <p:sp>
        <p:nvSpPr>
          <p:cNvPr id="6147" name="Rectangle 3">
            <a:extLst>
              <a:ext uri="{FF2B5EF4-FFF2-40B4-BE49-F238E27FC236}">
                <a16:creationId xmlns:a16="http://schemas.microsoft.com/office/drawing/2014/main" id="{586BA1C3-58FC-4540-9FEA-04F93EF2A2D4}"/>
              </a:ext>
            </a:extLst>
          </p:cNvPr>
          <p:cNvSpPr>
            <a:spLocks noGrp="1"/>
          </p:cNvSpPr>
          <p:nvPr>
            <p:ph idx="1"/>
          </p:nvPr>
        </p:nvSpPr>
        <p:spPr>
          <a:xfrm>
            <a:off x="643468" y="1097280"/>
            <a:ext cx="5608728" cy="5079683"/>
          </a:xfrm>
        </p:spPr>
        <p:txBody>
          <a:bodyPr>
            <a:noAutofit/>
          </a:bodyPr>
          <a:lstStyle/>
          <a:p>
            <a:pPr eaLnBrk="1" hangingPunct="1"/>
            <a:r>
              <a:rPr lang="en-US" altLang="en-US" sz="1800" b="1" dirty="0"/>
              <a:t>MCM Emergency Planner </a:t>
            </a:r>
            <a:r>
              <a:rPr lang="en-US" altLang="en-US" sz="1800" dirty="0"/>
              <a:t>for the Delaware County Emergency Services since January 2021.</a:t>
            </a:r>
          </a:p>
          <a:p>
            <a:pPr eaLnBrk="1" hangingPunct="1"/>
            <a:r>
              <a:rPr lang="en-US" altLang="en-US" sz="1800" dirty="0"/>
              <a:t>Volunteer Management Coordinator, September 2011 to June 2021. CERT instructor since 2004. </a:t>
            </a:r>
          </a:p>
          <a:p>
            <a:pPr eaLnBrk="1" hangingPunct="1"/>
            <a:r>
              <a:rPr lang="en-US" altLang="en-US" sz="1800" dirty="0"/>
              <a:t>Firefighter and emergency medical technician in Delaware County since 1987.</a:t>
            </a:r>
          </a:p>
          <a:p>
            <a:pPr eaLnBrk="1" hangingPunct="1"/>
            <a:r>
              <a:rPr lang="en-US" altLang="en-US" sz="1800" dirty="0"/>
              <a:t>Have served in the positions of Training officer, Lieutenant, Captain, Assistant Chief, and Chief of Department.</a:t>
            </a:r>
          </a:p>
          <a:p>
            <a:pPr eaLnBrk="1" hangingPunct="1"/>
            <a:r>
              <a:rPr lang="en-US" altLang="en-US" sz="1800" dirty="0"/>
              <a:t>Previously employed for 6 years as a certified Police, Fire, EMS dispatcher for the County of Delaware, Pa</a:t>
            </a:r>
          </a:p>
          <a:p>
            <a:pPr eaLnBrk="1" hangingPunct="1"/>
            <a:r>
              <a:rPr lang="en-US" altLang="en-US" sz="1800" dirty="0"/>
              <a:t>Previously employed for 20 years as a Police Officer with the Swarthmore Borough Police Department.</a:t>
            </a:r>
          </a:p>
          <a:p>
            <a:pPr eaLnBrk="1" hangingPunct="1"/>
            <a:r>
              <a:rPr lang="en-US" altLang="en-US" sz="1800" dirty="0"/>
              <a:t>A.A.S. Emergency Management &amp; Planning, D.C.C.C.</a:t>
            </a:r>
          </a:p>
          <a:p>
            <a:pPr eaLnBrk="1" hangingPunct="1"/>
            <a:r>
              <a:rPr lang="en-US" altLang="en-US" sz="1800" dirty="0"/>
              <a:t>B.A. Liberal Studies, Neumann University</a:t>
            </a:r>
          </a:p>
          <a:p>
            <a:pPr eaLnBrk="1" hangingPunct="1"/>
            <a:r>
              <a:rPr lang="en-US" altLang="en-US" sz="1800" dirty="0"/>
              <a:t>MBA (</a:t>
            </a:r>
            <a:r>
              <a:rPr lang="en-US" altLang="en-US" sz="1800" i="1" dirty="0"/>
              <a:t>in progress</a:t>
            </a:r>
            <a:r>
              <a:rPr lang="en-US" altLang="en-US" sz="1800" dirty="0"/>
              <a:t>) Eastern University</a:t>
            </a:r>
          </a:p>
        </p:txBody>
      </p:sp>
      <p:pic>
        <p:nvPicPr>
          <p:cNvPr id="6149" name="Picture 8" descr="MCj01986060000[1]">
            <a:extLst>
              <a:ext uri="{FF2B5EF4-FFF2-40B4-BE49-F238E27FC236}">
                <a16:creationId xmlns:a16="http://schemas.microsoft.com/office/drawing/2014/main" id="{47B25E18-5F6D-4814-83B5-FA329315641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95384" y="643467"/>
            <a:ext cx="2130695" cy="275737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Content Placeholder 7" descr="Logo, company name&#10;&#10;Description automatically generated">
            <a:extLst>
              <a:ext uri="{FF2B5EF4-FFF2-40B4-BE49-F238E27FC236}">
                <a16:creationId xmlns:a16="http://schemas.microsoft.com/office/drawing/2014/main" id="{1C216E3A-4AAD-4475-B357-3F64862D10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31462" y="815028"/>
            <a:ext cx="2617070" cy="2414247"/>
          </a:xfrm>
          <a:prstGeom prst="rect">
            <a:avLst/>
          </a:prstGeom>
        </p:spPr>
      </p:pic>
      <p:grpSp>
        <p:nvGrpSpPr>
          <p:cNvPr id="6154" name="Group 141">
            <a:extLst>
              <a:ext uri="{FF2B5EF4-FFF2-40B4-BE49-F238E27FC236}">
                <a16:creationId xmlns:a16="http://schemas.microsoft.com/office/drawing/2014/main" id="{F0C759C5-888E-44FA-9101-1ED00E9671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4720" y="0"/>
            <a:ext cx="1097280" cy="1097280"/>
            <a:chOff x="11094720" y="0"/>
            <a:chExt cx="1097280" cy="1097280"/>
          </a:xfrm>
        </p:grpSpPr>
        <p:sp>
          <p:nvSpPr>
            <p:cNvPr id="143" name="Isosceles Triangle 142">
              <a:extLst>
                <a:ext uri="{FF2B5EF4-FFF2-40B4-BE49-F238E27FC236}">
                  <a16:creationId xmlns:a16="http://schemas.microsoft.com/office/drawing/2014/main" id="{3C51EF81-4916-42EE-B4B6-F0E4EF81E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1094720" y="0"/>
              <a:ext cx="1097280" cy="1097280"/>
            </a:xfrm>
            <a:prstGeom prst="triangle">
              <a:avLst>
                <a:gd name="adj" fmla="val 10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55" name="Rectangle 143">
              <a:extLst>
                <a:ext uri="{FF2B5EF4-FFF2-40B4-BE49-F238E27FC236}">
                  <a16:creationId xmlns:a16="http://schemas.microsoft.com/office/drawing/2014/main" id="{3361798A-E4B3-4C93-90E4-02D60CEB54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189552" y="127618"/>
              <a:ext cx="457894" cy="45789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156" name="Isosceles Triangle 14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7" name="Rectangle 14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50" name="Picture 10">
            <a:extLst>
              <a:ext uri="{FF2B5EF4-FFF2-40B4-BE49-F238E27FC236}">
                <a16:creationId xmlns:a16="http://schemas.microsoft.com/office/drawing/2014/main" id="{2547A948-9910-4F16-834A-8DB1730EDBBA}"/>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252197" y="3854446"/>
            <a:ext cx="2617070" cy="196280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descr="FINAL_CERT_logo">
            <a:extLst>
              <a:ext uri="{FF2B5EF4-FFF2-40B4-BE49-F238E27FC236}">
                <a16:creationId xmlns:a16="http://schemas.microsoft.com/office/drawing/2014/main" id="{C866033C-32DE-4791-9C0E-BFBC301828FF}"/>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8931458" y="4080169"/>
            <a:ext cx="2617070" cy="15113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1" name="Slide Number Placeholder 1">
            <a:extLst>
              <a:ext uri="{FF2B5EF4-FFF2-40B4-BE49-F238E27FC236}">
                <a16:creationId xmlns:a16="http://schemas.microsoft.com/office/drawing/2014/main" id="{C45DE25B-B64D-40EE-B9A6-5C5E137403BD}"/>
              </a:ext>
            </a:extLst>
          </p:cNvPr>
          <p:cNvSpPr>
            <a:spLocks noGrp="1" noChangeArrowheads="1"/>
          </p:cNvSpPr>
          <p:nvPr>
            <p:ph type="sldNum" sz="quarter" idx="12"/>
          </p:nvPr>
        </p:nvSpPr>
        <p:spPr bwMode="auto">
          <a:xfrm>
            <a:off x="8805333"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90000"/>
              </a:lnSpc>
              <a:spcBef>
                <a:spcPct val="0"/>
              </a:spcBef>
              <a:spcAft>
                <a:spcPts val="600"/>
              </a:spcAft>
              <a:buFontTx/>
              <a:buNone/>
            </a:pPr>
            <a:fld id="{EC5A4B8F-B72C-4841-A062-6E3EDA377353}" type="slidenum">
              <a:rPr lang="en-US" altLang="en-US" sz="1800" smtClean="0">
                <a:latin typeface="Tahoma" panose="020B0604030504040204" pitchFamily="34" charset="0"/>
              </a:rPr>
              <a:pPr>
                <a:lnSpc>
                  <a:spcPct val="90000"/>
                </a:lnSpc>
                <a:spcBef>
                  <a:spcPct val="0"/>
                </a:spcBef>
                <a:spcAft>
                  <a:spcPts val="600"/>
                </a:spcAft>
                <a:buFontTx/>
                <a:buNone/>
              </a:pPr>
              <a:t>2</a:t>
            </a:fld>
            <a:endParaRPr lang="en-US" altLang="en-US" sz="1800">
              <a:latin typeface="Tahoma" panose="020B060403050404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74B8A77A-C4F7-4C67-AE14-E309839BFD97}"/>
              </a:ext>
            </a:extLst>
          </p:cNvPr>
          <p:cNvSpPr>
            <a:spLocks noGrp="1"/>
          </p:cNvSpPr>
          <p:nvPr>
            <p:ph type="title"/>
          </p:nvPr>
        </p:nvSpPr>
        <p:spPr>
          <a:xfrm>
            <a:off x="958506" y="800392"/>
            <a:ext cx="10264697" cy="1212102"/>
          </a:xfrm>
        </p:spPr>
        <p:txBody>
          <a:bodyPr>
            <a:normAutofit fontScale="90000"/>
          </a:bodyPr>
          <a:lstStyle/>
          <a:p>
            <a:r>
              <a:rPr lang="en-US" sz="2800" b="1" i="0" dirty="0">
                <a:solidFill>
                  <a:srgbClr val="FFFFFF"/>
                </a:solidFill>
                <a:effectLst/>
                <a:latin typeface="inherit"/>
              </a:rPr>
              <a:t>Volunteers -  Empowering the Whole </a:t>
            </a:r>
            <a:r>
              <a:rPr lang="en-US" sz="2800" b="1" dirty="0">
                <a:solidFill>
                  <a:srgbClr val="FFFFFF"/>
                </a:solidFill>
                <a:latin typeface="inherit"/>
              </a:rPr>
              <a:t>C</a:t>
            </a:r>
            <a:r>
              <a:rPr lang="en-US" sz="2800" b="1" i="0" dirty="0">
                <a:solidFill>
                  <a:srgbClr val="FFFFFF"/>
                </a:solidFill>
                <a:effectLst/>
                <a:latin typeface="inherit"/>
              </a:rPr>
              <a:t>ommunity to be the Solution!</a:t>
            </a:r>
            <a:r>
              <a:rPr lang="en-US" sz="2800" b="0" i="0" dirty="0">
                <a:solidFill>
                  <a:srgbClr val="FFFFFF"/>
                </a:solidFill>
                <a:effectLst/>
                <a:latin typeface="inherit"/>
              </a:rPr>
              <a:t> </a:t>
            </a:r>
            <a:br>
              <a:rPr lang="en-US" sz="2800" b="0" i="0" dirty="0">
                <a:solidFill>
                  <a:srgbClr val="FFFFFF"/>
                </a:solidFill>
                <a:effectLst/>
                <a:latin typeface="Calibri" panose="020F0502020204030204" pitchFamily="34" charset="0"/>
              </a:rPr>
            </a:br>
            <a:endParaRPr lang="en-US" sz="2800" dirty="0">
              <a:solidFill>
                <a:srgbClr val="FFFFFF"/>
              </a:solidFill>
            </a:endParaRPr>
          </a:p>
        </p:txBody>
      </p:sp>
      <p:sp>
        <p:nvSpPr>
          <p:cNvPr id="3" name="Content Placeholder 2">
            <a:extLst>
              <a:ext uri="{FF2B5EF4-FFF2-40B4-BE49-F238E27FC236}">
                <a16:creationId xmlns:a16="http://schemas.microsoft.com/office/drawing/2014/main" id="{A5931AAC-04C6-489C-90AB-99E9BC533B9D}"/>
              </a:ext>
            </a:extLst>
          </p:cNvPr>
          <p:cNvSpPr>
            <a:spLocks noGrp="1"/>
          </p:cNvSpPr>
          <p:nvPr>
            <p:ph idx="1"/>
          </p:nvPr>
        </p:nvSpPr>
        <p:spPr>
          <a:xfrm>
            <a:off x="1367624" y="2490436"/>
            <a:ext cx="9708995" cy="3567173"/>
          </a:xfrm>
        </p:spPr>
        <p:txBody>
          <a:bodyPr anchor="ctr">
            <a:normAutofit/>
          </a:bodyPr>
          <a:lstStyle/>
          <a:p>
            <a:pPr marL="0" indent="0">
              <a:buNone/>
            </a:pPr>
            <a:r>
              <a:rPr lang="en-US" sz="2400" b="0" i="0" dirty="0">
                <a:effectLst/>
                <a:latin typeface="inherit"/>
              </a:rPr>
              <a:t>Objectives: </a:t>
            </a:r>
            <a:endParaRPr lang="en-US" sz="2400" b="0" i="0" dirty="0">
              <a:effectLst/>
              <a:latin typeface="Calibri" panose="020F0502020204030204" pitchFamily="34" charset="0"/>
            </a:endParaRPr>
          </a:p>
          <a:p>
            <a:pPr>
              <a:spcAft>
                <a:spcPts val="800"/>
              </a:spcAft>
              <a:buFont typeface="Arial" panose="020B0604020202020204" pitchFamily="34" charset="0"/>
              <a:buChar char="•"/>
            </a:pPr>
            <a:r>
              <a:rPr lang="en-US" sz="2400" b="0" i="0" dirty="0">
                <a:effectLst/>
                <a:latin typeface="inherit"/>
              </a:rPr>
              <a:t>Develop an understanding of our pre-pandemic situation </a:t>
            </a:r>
            <a:endParaRPr lang="en-US" sz="2400" b="0" i="0" dirty="0">
              <a:effectLst/>
              <a:latin typeface="Calibri" panose="020F0502020204030204" pitchFamily="34" charset="0"/>
            </a:endParaRPr>
          </a:p>
          <a:p>
            <a:pPr>
              <a:spcAft>
                <a:spcPts val="800"/>
              </a:spcAft>
              <a:buFont typeface="Arial" panose="020B0604020202020204" pitchFamily="34" charset="0"/>
              <a:buChar char="•"/>
            </a:pPr>
            <a:r>
              <a:rPr lang="en-US" sz="2400" b="0" i="0" dirty="0">
                <a:effectLst/>
                <a:latin typeface="inherit"/>
              </a:rPr>
              <a:t>Discuss and review pandemic response - including non-pharmaceutical and pharmaceutical operations </a:t>
            </a:r>
            <a:endParaRPr lang="en-US" sz="2400" b="0" i="0" dirty="0">
              <a:effectLst/>
              <a:latin typeface="Calibri" panose="020F0502020204030204" pitchFamily="34" charset="0"/>
            </a:endParaRPr>
          </a:p>
          <a:p>
            <a:pPr>
              <a:spcAft>
                <a:spcPts val="800"/>
              </a:spcAft>
              <a:buFont typeface="Arial" panose="020B0604020202020204" pitchFamily="34" charset="0"/>
              <a:buChar char="•"/>
            </a:pPr>
            <a:r>
              <a:rPr lang="en-US" sz="2400" b="0" i="0" dirty="0">
                <a:effectLst/>
                <a:latin typeface="inherit"/>
              </a:rPr>
              <a:t>Expand on areas of improvement to sustain whole community </a:t>
            </a:r>
            <a:endParaRPr lang="en-US" sz="2400" b="0" i="0" dirty="0">
              <a:effectLst/>
              <a:latin typeface="Calibri" panose="020F0502020204030204" pitchFamily="34" charset="0"/>
            </a:endParaRPr>
          </a:p>
          <a:p>
            <a:pPr>
              <a:spcAft>
                <a:spcPts val="800"/>
              </a:spcAft>
              <a:buFont typeface="Arial" panose="020B0604020202020204" pitchFamily="34" charset="0"/>
              <a:buChar char="•"/>
            </a:pPr>
            <a:r>
              <a:rPr lang="en-US" sz="2400" b="0" i="0" dirty="0">
                <a:effectLst/>
                <a:latin typeface="inherit"/>
              </a:rPr>
              <a:t>Propose community resiliency through all hazard's response planning </a:t>
            </a:r>
            <a:endParaRPr lang="en-US" sz="2400" b="0" i="0" dirty="0">
              <a:effectLst/>
              <a:latin typeface="Calibri" panose="020F0502020204030204" pitchFamily="34" charset="0"/>
            </a:endParaRPr>
          </a:p>
          <a:p>
            <a:endParaRPr lang="en-US" sz="2400" dirty="0"/>
          </a:p>
        </p:txBody>
      </p:sp>
    </p:spTree>
    <p:extLst>
      <p:ext uri="{BB962C8B-B14F-4D97-AF65-F5344CB8AC3E}">
        <p14:creationId xmlns:p14="http://schemas.microsoft.com/office/powerpoint/2010/main" val="2944114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74B8A77A-C4F7-4C67-AE14-E309839BFD97}"/>
              </a:ext>
            </a:extLst>
          </p:cNvPr>
          <p:cNvSpPr>
            <a:spLocks noGrp="1"/>
          </p:cNvSpPr>
          <p:nvPr>
            <p:ph type="title"/>
          </p:nvPr>
        </p:nvSpPr>
        <p:spPr>
          <a:xfrm>
            <a:off x="958506" y="800392"/>
            <a:ext cx="10264697" cy="1212102"/>
          </a:xfrm>
        </p:spPr>
        <p:txBody>
          <a:bodyPr>
            <a:normAutofit/>
          </a:bodyPr>
          <a:lstStyle/>
          <a:p>
            <a:r>
              <a:rPr lang="en-US" sz="4000" b="1" i="0" dirty="0">
                <a:solidFill>
                  <a:srgbClr val="FFFFFF"/>
                </a:solidFill>
                <a:effectLst/>
                <a:latin typeface="inherit"/>
              </a:rPr>
              <a:t>Defining: Volunteers</a:t>
            </a:r>
            <a:br>
              <a:rPr lang="en-US" sz="2800" b="0" i="0" dirty="0">
                <a:solidFill>
                  <a:srgbClr val="FFFFFF"/>
                </a:solidFill>
                <a:effectLst/>
                <a:latin typeface="Calibri" panose="020F0502020204030204" pitchFamily="34" charset="0"/>
              </a:rPr>
            </a:br>
            <a:endParaRPr lang="en-US" sz="2800" dirty="0">
              <a:solidFill>
                <a:srgbClr val="FFFFFF"/>
              </a:solidFill>
            </a:endParaRPr>
          </a:p>
        </p:txBody>
      </p:sp>
      <p:sp>
        <p:nvSpPr>
          <p:cNvPr id="3" name="Content Placeholder 2">
            <a:extLst>
              <a:ext uri="{FF2B5EF4-FFF2-40B4-BE49-F238E27FC236}">
                <a16:creationId xmlns:a16="http://schemas.microsoft.com/office/drawing/2014/main" id="{A5931AAC-04C6-489C-90AB-99E9BC533B9D}"/>
              </a:ext>
            </a:extLst>
          </p:cNvPr>
          <p:cNvSpPr>
            <a:spLocks noGrp="1"/>
          </p:cNvSpPr>
          <p:nvPr>
            <p:ph idx="1"/>
          </p:nvPr>
        </p:nvSpPr>
        <p:spPr>
          <a:xfrm>
            <a:off x="1367624" y="2490436"/>
            <a:ext cx="9708995" cy="3567173"/>
          </a:xfrm>
        </p:spPr>
        <p:txBody>
          <a:bodyPr anchor="ctr">
            <a:normAutofit/>
          </a:bodyPr>
          <a:lstStyle/>
          <a:p>
            <a:r>
              <a:rPr lang="en-US" sz="2400" b="0" i="0" dirty="0">
                <a:effectLst/>
              </a:rPr>
              <a:t>An act of an individual or group freely giving time and labor for community service. Many volunteers are specifically trained in the areas they work, such as medicine, education, or emergency rescue. Others serve on an as-needed basis, such as in response to a natural disaster.</a:t>
            </a:r>
          </a:p>
          <a:p>
            <a:r>
              <a:rPr lang="en-US" sz="2400" dirty="0"/>
              <a:t>To </a:t>
            </a:r>
            <a:r>
              <a:rPr lang="en-US" sz="2400" b="0" i="0" dirty="0">
                <a:effectLst/>
              </a:rPr>
              <a:t>promote information-sharing and mutual understanding among partners and provide guidance on integrating activities across various subject areas and the full disaster life-cycle. This work empowers stakeholders and communities to strengthen their capabilities, capacity, and delivery of inclusive, equitable services.</a:t>
            </a:r>
            <a:endParaRPr lang="en-US" sz="2400" dirty="0"/>
          </a:p>
        </p:txBody>
      </p:sp>
    </p:spTree>
    <p:extLst>
      <p:ext uri="{BB962C8B-B14F-4D97-AF65-F5344CB8AC3E}">
        <p14:creationId xmlns:p14="http://schemas.microsoft.com/office/powerpoint/2010/main" val="3073195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74B8A77A-C4F7-4C67-AE14-E309839BFD97}"/>
              </a:ext>
            </a:extLst>
          </p:cNvPr>
          <p:cNvSpPr>
            <a:spLocks noGrp="1"/>
          </p:cNvSpPr>
          <p:nvPr>
            <p:ph type="title"/>
          </p:nvPr>
        </p:nvSpPr>
        <p:spPr>
          <a:xfrm>
            <a:off x="958506" y="800392"/>
            <a:ext cx="10264697" cy="1212102"/>
          </a:xfrm>
        </p:spPr>
        <p:txBody>
          <a:bodyPr>
            <a:normAutofit/>
          </a:bodyPr>
          <a:lstStyle/>
          <a:p>
            <a:r>
              <a:rPr lang="en-US" sz="4000" b="1" i="0" dirty="0">
                <a:solidFill>
                  <a:srgbClr val="FFFFFF"/>
                </a:solidFill>
                <a:effectLst/>
                <a:latin typeface="inherit"/>
              </a:rPr>
              <a:t>Defining: Volunteers</a:t>
            </a:r>
            <a:br>
              <a:rPr lang="en-US" sz="2800" b="0" i="0" dirty="0">
                <a:solidFill>
                  <a:srgbClr val="FFFFFF"/>
                </a:solidFill>
                <a:effectLst/>
                <a:latin typeface="Calibri" panose="020F0502020204030204" pitchFamily="34" charset="0"/>
              </a:rPr>
            </a:br>
            <a:endParaRPr lang="en-US" sz="2800" dirty="0">
              <a:solidFill>
                <a:srgbClr val="FFFFFF"/>
              </a:solidFill>
            </a:endParaRPr>
          </a:p>
        </p:txBody>
      </p:sp>
      <p:sp>
        <p:nvSpPr>
          <p:cNvPr id="3" name="Content Placeholder 2">
            <a:extLst>
              <a:ext uri="{FF2B5EF4-FFF2-40B4-BE49-F238E27FC236}">
                <a16:creationId xmlns:a16="http://schemas.microsoft.com/office/drawing/2014/main" id="{A5931AAC-04C6-489C-90AB-99E9BC533B9D}"/>
              </a:ext>
            </a:extLst>
          </p:cNvPr>
          <p:cNvSpPr>
            <a:spLocks noGrp="1"/>
          </p:cNvSpPr>
          <p:nvPr>
            <p:ph idx="1"/>
          </p:nvPr>
        </p:nvSpPr>
        <p:spPr>
          <a:xfrm>
            <a:off x="1367624" y="2490436"/>
            <a:ext cx="9708995" cy="3567173"/>
          </a:xfrm>
        </p:spPr>
        <p:txBody>
          <a:bodyPr anchor="ctr">
            <a:normAutofit/>
          </a:bodyPr>
          <a:lstStyle/>
          <a:p>
            <a:r>
              <a:rPr lang="en-US" sz="4800" dirty="0"/>
              <a:t>Volunteers are NOT a liability; they ARE capability and capacity that you need but cannot afford!</a:t>
            </a:r>
          </a:p>
          <a:p>
            <a:r>
              <a:rPr lang="en-US" sz="4800" dirty="0"/>
              <a:t>Volunteers can come from every corner of your jurisdiction.</a:t>
            </a:r>
            <a:endParaRPr lang="en-US" sz="2400" dirty="0"/>
          </a:p>
        </p:txBody>
      </p:sp>
    </p:spTree>
    <p:extLst>
      <p:ext uri="{BB962C8B-B14F-4D97-AF65-F5344CB8AC3E}">
        <p14:creationId xmlns:p14="http://schemas.microsoft.com/office/powerpoint/2010/main" val="4015390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74B8A77A-C4F7-4C67-AE14-E309839BFD97}"/>
              </a:ext>
            </a:extLst>
          </p:cNvPr>
          <p:cNvSpPr>
            <a:spLocks noGrp="1"/>
          </p:cNvSpPr>
          <p:nvPr>
            <p:ph type="title"/>
          </p:nvPr>
        </p:nvSpPr>
        <p:spPr>
          <a:xfrm>
            <a:off x="958506" y="800392"/>
            <a:ext cx="10264697" cy="1212102"/>
          </a:xfrm>
        </p:spPr>
        <p:txBody>
          <a:bodyPr>
            <a:normAutofit/>
          </a:bodyPr>
          <a:lstStyle/>
          <a:p>
            <a:r>
              <a:rPr lang="en-US" sz="4000" b="1" i="0" dirty="0">
                <a:solidFill>
                  <a:srgbClr val="FFFFFF"/>
                </a:solidFill>
                <a:effectLst/>
                <a:latin typeface="inherit"/>
              </a:rPr>
              <a:t>Defining: Whole Community </a:t>
            </a:r>
            <a:br>
              <a:rPr lang="en-US" sz="2800" b="0" i="0" dirty="0">
                <a:solidFill>
                  <a:srgbClr val="FFFFFF"/>
                </a:solidFill>
                <a:effectLst/>
                <a:latin typeface="Calibri" panose="020F0502020204030204" pitchFamily="34" charset="0"/>
              </a:rPr>
            </a:br>
            <a:endParaRPr lang="en-US" sz="2800" dirty="0">
              <a:solidFill>
                <a:srgbClr val="FFFFFF"/>
              </a:solidFill>
            </a:endParaRPr>
          </a:p>
        </p:txBody>
      </p:sp>
      <p:sp>
        <p:nvSpPr>
          <p:cNvPr id="3" name="Content Placeholder 2">
            <a:extLst>
              <a:ext uri="{FF2B5EF4-FFF2-40B4-BE49-F238E27FC236}">
                <a16:creationId xmlns:a16="http://schemas.microsoft.com/office/drawing/2014/main" id="{A5931AAC-04C6-489C-90AB-99E9BC533B9D}"/>
              </a:ext>
            </a:extLst>
          </p:cNvPr>
          <p:cNvSpPr>
            <a:spLocks noGrp="1"/>
          </p:cNvSpPr>
          <p:nvPr>
            <p:ph idx="1"/>
          </p:nvPr>
        </p:nvSpPr>
        <p:spPr>
          <a:xfrm>
            <a:off x="1367624" y="2490436"/>
            <a:ext cx="9708995" cy="3567173"/>
          </a:xfrm>
        </p:spPr>
        <p:txBody>
          <a:bodyPr anchor="ctr">
            <a:normAutofit/>
          </a:bodyPr>
          <a:lstStyle/>
          <a:p>
            <a:pPr marL="0" indent="0">
              <a:buNone/>
            </a:pPr>
            <a:r>
              <a:rPr lang="en-US" sz="3200" dirty="0">
                <a:effectLst/>
                <a:latin typeface="Segoe UI" panose="020B0502040204020203" pitchFamily="34" charset="0"/>
                <a:ea typeface="Times New Roman" panose="02020603050405020304" pitchFamily="18" charset="0"/>
              </a:rPr>
              <a:t>The Nation cannot be strong if the communities that comprise it are vulnerable to the effects of the threats and hazards that it faces. Whole community is a focus on enabling the participation of a wider range of players from the private and nonprofit sectors in order to foster better coordination and working relationships. </a:t>
            </a:r>
            <a:endParaRPr lang="en-US" sz="3200" dirty="0"/>
          </a:p>
        </p:txBody>
      </p:sp>
    </p:spTree>
    <p:extLst>
      <p:ext uri="{BB962C8B-B14F-4D97-AF65-F5344CB8AC3E}">
        <p14:creationId xmlns:p14="http://schemas.microsoft.com/office/powerpoint/2010/main" val="3426790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74B8A77A-C4F7-4C67-AE14-E309839BFD97}"/>
              </a:ext>
            </a:extLst>
          </p:cNvPr>
          <p:cNvSpPr>
            <a:spLocks noGrp="1"/>
          </p:cNvSpPr>
          <p:nvPr>
            <p:ph type="title"/>
          </p:nvPr>
        </p:nvSpPr>
        <p:spPr>
          <a:xfrm>
            <a:off x="958506" y="800392"/>
            <a:ext cx="10264697" cy="1212102"/>
          </a:xfrm>
        </p:spPr>
        <p:txBody>
          <a:bodyPr>
            <a:normAutofit/>
          </a:bodyPr>
          <a:lstStyle/>
          <a:p>
            <a:r>
              <a:rPr lang="en-US" sz="4000" b="1" i="0" dirty="0">
                <a:solidFill>
                  <a:srgbClr val="FFFFFF"/>
                </a:solidFill>
                <a:effectLst/>
                <a:latin typeface="inherit"/>
              </a:rPr>
              <a:t>Defining: Whole Community </a:t>
            </a:r>
            <a:br>
              <a:rPr lang="en-US" sz="2800" b="0" i="0" dirty="0">
                <a:solidFill>
                  <a:srgbClr val="FFFFFF"/>
                </a:solidFill>
                <a:effectLst/>
                <a:latin typeface="Calibri" panose="020F0502020204030204" pitchFamily="34" charset="0"/>
              </a:rPr>
            </a:br>
            <a:endParaRPr lang="en-US" sz="2800" dirty="0">
              <a:solidFill>
                <a:srgbClr val="FFFFFF"/>
              </a:solidFill>
            </a:endParaRPr>
          </a:p>
        </p:txBody>
      </p:sp>
      <p:sp>
        <p:nvSpPr>
          <p:cNvPr id="3" name="Content Placeholder 2">
            <a:extLst>
              <a:ext uri="{FF2B5EF4-FFF2-40B4-BE49-F238E27FC236}">
                <a16:creationId xmlns:a16="http://schemas.microsoft.com/office/drawing/2014/main" id="{A5931AAC-04C6-489C-90AB-99E9BC533B9D}"/>
              </a:ext>
            </a:extLst>
          </p:cNvPr>
          <p:cNvSpPr>
            <a:spLocks noGrp="1"/>
          </p:cNvSpPr>
          <p:nvPr>
            <p:ph idx="1"/>
          </p:nvPr>
        </p:nvSpPr>
        <p:spPr>
          <a:xfrm>
            <a:off x="1367624" y="2543176"/>
            <a:ext cx="9708995" cy="3776344"/>
          </a:xfrm>
        </p:spPr>
        <p:txBody>
          <a:bodyPr anchor="ctr">
            <a:normAutofit fontScale="85000" lnSpcReduction="20000"/>
          </a:bodyPr>
          <a:lstStyle/>
          <a:p>
            <a:r>
              <a:rPr lang="en-US" dirty="0"/>
              <a:t>“Everyone” is the easy way out </a:t>
            </a:r>
          </a:p>
          <a:p>
            <a:r>
              <a:rPr lang="en-US" dirty="0"/>
              <a:t>*</a:t>
            </a:r>
            <a:r>
              <a:rPr lang="en-US" b="1" dirty="0"/>
              <a:t>Underserved populations </a:t>
            </a:r>
            <a:r>
              <a:rPr lang="en-US" i="0" dirty="0">
                <a:effectLst/>
              </a:rPr>
              <a:t>that do not have adequate access to medical care. This includes rural, elderly, low-literacy, blue collar, and poor </a:t>
            </a:r>
            <a:endParaRPr lang="en-US" dirty="0"/>
          </a:p>
          <a:p>
            <a:r>
              <a:rPr lang="en-US" dirty="0"/>
              <a:t>People living with Access and Functions Needs</a:t>
            </a:r>
          </a:p>
          <a:p>
            <a:r>
              <a:rPr lang="en-US" dirty="0"/>
              <a:t>**</a:t>
            </a:r>
            <a:r>
              <a:rPr lang="en-US" b="1" dirty="0"/>
              <a:t>Social vulnerabilities </a:t>
            </a:r>
            <a:r>
              <a:rPr lang="en-US" dirty="0"/>
              <a:t>- </a:t>
            </a:r>
            <a:r>
              <a:rPr lang="en-US" b="0" i="0" dirty="0">
                <a:solidFill>
                  <a:srgbClr val="000000"/>
                </a:solidFill>
                <a:effectLst/>
              </a:rPr>
              <a:t>potential negative effects on communities caused by external stresses on human health. Such stresses include natural or human-caused disasters, or disease outbreaks</a:t>
            </a:r>
            <a:r>
              <a:rPr lang="en-US" b="0" i="0" dirty="0">
                <a:effectLst/>
              </a:rPr>
              <a:t>.</a:t>
            </a:r>
            <a:endParaRPr lang="en-US" dirty="0"/>
          </a:p>
          <a:p>
            <a:r>
              <a:rPr lang="en-US" dirty="0"/>
              <a:t>People living in crisis everyday</a:t>
            </a:r>
          </a:p>
          <a:p>
            <a:r>
              <a:rPr lang="en-US" dirty="0"/>
              <a:t>Roof, water, food may be the only priorities</a:t>
            </a:r>
          </a:p>
          <a:p>
            <a:r>
              <a:rPr lang="en-US" dirty="0"/>
              <a:t>May not trust government</a:t>
            </a:r>
          </a:p>
          <a:p>
            <a:pPr marL="0" indent="0">
              <a:buNone/>
            </a:pPr>
            <a:endParaRPr lang="en-US" sz="3200" dirty="0"/>
          </a:p>
        </p:txBody>
      </p:sp>
      <p:sp>
        <p:nvSpPr>
          <p:cNvPr id="5" name="TextBox 4">
            <a:extLst>
              <a:ext uri="{FF2B5EF4-FFF2-40B4-BE49-F238E27FC236}">
                <a16:creationId xmlns:a16="http://schemas.microsoft.com/office/drawing/2014/main" id="{3545679D-729F-4CF2-83B9-4E23AC8408A4}"/>
              </a:ext>
            </a:extLst>
          </p:cNvPr>
          <p:cNvSpPr txBox="1"/>
          <p:nvPr/>
        </p:nvSpPr>
        <p:spPr>
          <a:xfrm>
            <a:off x="8777826" y="5673188"/>
            <a:ext cx="2854960" cy="646331"/>
          </a:xfrm>
          <a:prstGeom prst="rect">
            <a:avLst/>
          </a:prstGeom>
          <a:noFill/>
        </p:spPr>
        <p:txBody>
          <a:bodyPr wrap="square" rtlCol="0">
            <a:spAutoFit/>
          </a:bodyPr>
          <a:lstStyle/>
          <a:p>
            <a:r>
              <a:rPr lang="en-US" dirty="0"/>
              <a:t>*National Institute of Health</a:t>
            </a:r>
          </a:p>
          <a:p>
            <a:r>
              <a:rPr lang="en-US" dirty="0"/>
              <a:t>**CDC (SVI)</a:t>
            </a:r>
          </a:p>
        </p:txBody>
      </p:sp>
    </p:spTree>
    <p:extLst>
      <p:ext uri="{BB962C8B-B14F-4D97-AF65-F5344CB8AC3E}">
        <p14:creationId xmlns:p14="http://schemas.microsoft.com/office/powerpoint/2010/main" val="16172373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74B8A77A-C4F7-4C67-AE14-E309839BFD97}"/>
              </a:ext>
            </a:extLst>
          </p:cNvPr>
          <p:cNvSpPr>
            <a:spLocks noGrp="1"/>
          </p:cNvSpPr>
          <p:nvPr>
            <p:ph type="title"/>
          </p:nvPr>
        </p:nvSpPr>
        <p:spPr>
          <a:xfrm>
            <a:off x="958506" y="800392"/>
            <a:ext cx="10264697" cy="1212102"/>
          </a:xfrm>
        </p:spPr>
        <p:txBody>
          <a:bodyPr>
            <a:normAutofit/>
          </a:bodyPr>
          <a:lstStyle/>
          <a:p>
            <a:r>
              <a:rPr lang="en-US" sz="4000" b="1" i="0" dirty="0">
                <a:solidFill>
                  <a:srgbClr val="FFFFFF"/>
                </a:solidFill>
                <a:effectLst/>
                <a:latin typeface="inherit"/>
              </a:rPr>
              <a:t>You have heard this before…</a:t>
            </a:r>
            <a:br>
              <a:rPr lang="en-US" sz="2800" b="0" i="0" dirty="0">
                <a:solidFill>
                  <a:srgbClr val="FFFFFF"/>
                </a:solidFill>
                <a:effectLst/>
                <a:latin typeface="Calibri" panose="020F0502020204030204" pitchFamily="34" charset="0"/>
              </a:rPr>
            </a:br>
            <a:endParaRPr lang="en-US" sz="2800" dirty="0">
              <a:solidFill>
                <a:srgbClr val="FFFFFF"/>
              </a:solidFill>
            </a:endParaRPr>
          </a:p>
        </p:txBody>
      </p:sp>
      <p:sp>
        <p:nvSpPr>
          <p:cNvPr id="3" name="Content Placeholder 2">
            <a:extLst>
              <a:ext uri="{FF2B5EF4-FFF2-40B4-BE49-F238E27FC236}">
                <a16:creationId xmlns:a16="http://schemas.microsoft.com/office/drawing/2014/main" id="{A5931AAC-04C6-489C-90AB-99E9BC533B9D}"/>
              </a:ext>
            </a:extLst>
          </p:cNvPr>
          <p:cNvSpPr>
            <a:spLocks noGrp="1"/>
          </p:cNvSpPr>
          <p:nvPr>
            <p:ph idx="1"/>
          </p:nvPr>
        </p:nvSpPr>
        <p:spPr>
          <a:xfrm>
            <a:off x="1367624" y="2490436"/>
            <a:ext cx="9708995" cy="3567173"/>
          </a:xfrm>
        </p:spPr>
        <p:txBody>
          <a:bodyPr anchor="ctr">
            <a:normAutofit/>
          </a:bodyPr>
          <a:lstStyle/>
          <a:p>
            <a:r>
              <a:rPr lang="en-US" sz="4000" dirty="0"/>
              <a:t>Lead, follow, or get out of the way!</a:t>
            </a:r>
          </a:p>
          <a:p>
            <a:pPr marL="0" indent="0">
              <a:buNone/>
            </a:pPr>
            <a:endParaRPr lang="en-US" sz="4000" dirty="0"/>
          </a:p>
          <a:p>
            <a:r>
              <a:rPr lang="en-US" sz="4000" dirty="0"/>
              <a:t>You are either part of the solution or you are part of the problem!</a:t>
            </a:r>
          </a:p>
        </p:txBody>
      </p:sp>
    </p:spTree>
    <p:extLst>
      <p:ext uri="{BB962C8B-B14F-4D97-AF65-F5344CB8AC3E}">
        <p14:creationId xmlns:p14="http://schemas.microsoft.com/office/powerpoint/2010/main" val="4936607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8A3F23-91B1-49DA-80B3-0D36E92F4D90}"/>
              </a:ext>
            </a:extLst>
          </p:cNvPr>
          <p:cNvSpPr>
            <a:spLocks noGrp="1"/>
          </p:cNvSpPr>
          <p:nvPr>
            <p:ph type="title"/>
          </p:nvPr>
        </p:nvSpPr>
        <p:spPr>
          <a:xfrm>
            <a:off x="992206" y="1608667"/>
            <a:ext cx="2823275" cy="4501127"/>
          </a:xfrm>
        </p:spPr>
        <p:txBody>
          <a:bodyPr anchor="t">
            <a:normAutofit/>
          </a:bodyPr>
          <a:lstStyle/>
          <a:p>
            <a:pPr algn="r"/>
            <a:r>
              <a:rPr lang="en-US" sz="2700" b="1" dirty="0">
                <a:solidFill>
                  <a:srgbClr val="FFFFFF"/>
                </a:solidFill>
              </a:rPr>
              <a:t>Acknowledgement</a:t>
            </a:r>
            <a:r>
              <a:rPr lang="en-US" sz="2700" dirty="0">
                <a:solidFill>
                  <a:srgbClr val="FFFFFF"/>
                </a:solidFill>
              </a:rPr>
              <a:t> </a:t>
            </a:r>
            <a:br>
              <a:rPr lang="en-US" sz="2700" dirty="0">
                <a:solidFill>
                  <a:srgbClr val="FFFFFF"/>
                </a:solidFill>
              </a:rPr>
            </a:br>
            <a:br>
              <a:rPr lang="en-US" sz="2700" dirty="0">
                <a:solidFill>
                  <a:srgbClr val="FFFFFF"/>
                </a:solidFill>
              </a:rPr>
            </a:br>
            <a:r>
              <a:rPr lang="en-US" sz="2700" dirty="0">
                <a:solidFill>
                  <a:srgbClr val="FFFFFF"/>
                </a:solidFill>
              </a:rPr>
              <a:t> - Nothing happens in  a vacuum</a:t>
            </a:r>
            <a:br>
              <a:rPr lang="en-US" sz="2700" dirty="0">
                <a:solidFill>
                  <a:srgbClr val="FFFFFF"/>
                </a:solidFill>
              </a:rPr>
            </a:br>
            <a:br>
              <a:rPr lang="en-US" sz="2700" dirty="0">
                <a:solidFill>
                  <a:srgbClr val="FFFFFF"/>
                </a:solidFill>
              </a:rPr>
            </a:br>
            <a:r>
              <a:rPr lang="en-US" sz="2700" dirty="0">
                <a:solidFill>
                  <a:srgbClr val="FFFFFF"/>
                </a:solidFill>
              </a:rPr>
              <a:t>- Please know how important you are to the success of everyone around you. </a:t>
            </a:r>
          </a:p>
        </p:txBody>
      </p:sp>
      <p:sp>
        <p:nvSpPr>
          <p:cNvPr id="3" name="Content Placeholder 2">
            <a:extLst>
              <a:ext uri="{FF2B5EF4-FFF2-40B4-BE49-F238E27FC236}">
                <a16:creationId xmlns:a16="http://schemas.microsoft.com/office/drawing/2014/main" id="{1ED61B1B-ABA1-479D-98B2-93666E18F119}"/>
              </a:ext>
            </a:extLst>
          </p:cNvPr>
          <p:cNvSpPr>
            <a:spLocks noGrp="1"/>
          </p:cNvSpPr>
          <p:nvPr>
            <p:ph sz="half" idx="1"/>
          </p:nvPr>
        </p:nvSpPr>
        <p:spPr>
          <a:xfrm>
            <a:off x="4547698" y="841665"/>
            <a:ext cx="3421958" cy="5268130"/>
          </a:xfrm>
        </p:spPr>
        <p:txBody>
          <a:bodyPr>
            <a:normAutofit/>
          </a:bodyPr>
          <a:lstStyle/>
          <a:p>
            <a:r>
              <a:rPr lang="en-US" sz="1600" dirty="0"/>
              <a:t>Pa Department of Health</a:t>
            </a:r>
          </a:p>
          <a:p>
            <a:r>
              <a:rPr lang="en-US" sz="1600" dirty="0"/>
              <a:t>Pennsylvania CMHD with MRC Units</a:t>
            </a:r>
          </a:p>
          <a:p>
            <a:pPr lvl="1"/>
            <a:r>
              <a:rPr lang="en-US" sz="1600" dirty="0"/>
              <a:t>Allentown</a:t>
            </a:r>
          </a:p>
          <a:p>
            <a:pPr lvl="1"/>
            <a:r>
              <a:rPr lang="en-US" sz="1600" dirty="0"/>
              <a:t>Bethlehem</a:t>
            </a:r>
          </a:p>
          <a:p>
            <a:pPr lvl="1"/>
            <a:r>
              <a:rPr lang="en-US" sz="1600" dirty="0"/>
              <a:t>Allegany County</a:t>
            </a:r>
          </a:p>
          <a:p>
            <a:pPr lvl="1"/>
            <a:r>
              <a:rPr lang="en-US" sz="1600" dirty="0"/>
              <a:t>Bucks County</a:t>
            </a:r>
          </a:p>
          <a:p>
            <a:pPr lvl="1"/>
            <a:r>
              <a:rPr lang="en-US" sz="1600" dirty="0"/>
              <a:t>Chester County</a:t>
            </a:r>
          </a:p>
          <a:p>
            <a:pPr lvl="1"/>
            <a:r>
              <a:rPr lang="en-US" sz="1600" dirty="0"/>
              <a:t>Delaware County</a:t>
            </a:r>
          </a:p>
          <a:p>
            <a:pPr lvl="1"/>
            <a:r>
              <a:rPr lang="en-US" sz="1600" dirty="0"/>
              <a:t>Erie County</a:t>
            </a:r>
          </a:p>
          <a:p>
            <a:pPr lvl="1"/>
            <a:r>
              <a:rPr lang="en-US" sz="1600" dirty="0"/>
              <a:t>Montgomery County</a:t>
            </a:r>
          </a:p>
          <a:p>
            <a:pPr lvl="1"/>
            <a:r>
              <a:rPr lang="en-US" sz="1600" dirty="0"/>
              <a:t>South Central PA (York County)</a:t>
            </a:r>
          </a:p>
          <a:p>
            <a:pPr lvl="1"/>
            <a:r>
              <a:rPr lang="en-US" sz="1600" dirty="0"/>
              <a:t>Philadelphia</a:t>
            </a:r>
          </a:p>
          <a:p>
            <a:r>
              <a:rPr lang="en-US" sz="1600" dirty="0"/>
              <a:t>Additional County-Municipal Health Departments</a:t>
            </a:r>
          </a:p>
          <a:p>
            <a:pPr lvl="1"/>
            <a:r>
              <a:rPr lang="en-US" sz="1600" dirty="0"/>
              <a:t>Wilkes-Barre</a:t>
            </a:r>
          </a:p>
          <a:p>
            <a:endParaRPr lang="en-US" sz="1600" dirty="0"/>
          </a:p>
          <a:p>
            <a:pPr marL="0" indent="0">
              <a:buNone/>
            </a:pPr>
            <a:endParaRPr lang="en-US" sz="1600" dirty="0"/>
          </a:p>
        </p:txBody>
      </p:sp>
      <p:sp>
        <p:nvSpPr>
          <p:cNvPr id="4" name="Content Placeholder 3">
            <a:extLst>
              <a:ext uri="{FF2B5EF4-FFF2-40B4-BE49-F238E27FC236}">
                <a16:creationId xmlns:a16="http://schemas.microsoft.com/office/drawing/2014/main" id="{C586E8CF-D33A-4588-93D8-A645C58080F5}"/>
              </a:ext>
            </a:extLst>
          </p:cNvPr>
          <p:cNvSpPr>
            <a:spLocks noGrp="1"/>
          </p:cNvSpPr>
          <p:nvPr>
            <p:ph sz="half" idx="2"/>
          </p:nvPr>
        </p:nvSpPr>
        <p:spPr>
          <a:xfrm>
            <a:off x="8289696" y="841664"/>
            <a:ext cx="3421957" cy="5268130"/>
          </a:xfrm>
        </p:spPr>
        <p:txBody>
          <a:bodyPr>
            <a:normAutofit/>
          </a:bodyPr>
          <a:lstStyle/>
          <a:p>
            <a:r>
              <a:rPr lang="en-US" sz="1700" dirty="0"/>
              <a:t>All of us did some extremely great things to overcome the challenges presented by COVID 19.  </a:t>
            </a:r>
          </a:p>
          <a:p>
            <a:r>
              <a:rPr lang="en-US" sz="1700" dirty="0"/>
              <a:t>For the past 11 years our program has learned so much from each of you!</a:t>
            </a:r>
          </a:p>
          <a:p>
            <a:r>
              <a:rPr lang="en-US" sz="1700" dirty="0"/>
              <a:t>When I started, I did not even know what the MRC was, or much about public health. </a:t>
            </a:r>
          </a:p>
          <a:p>
            <a:r>
              <a:rPr lang="en-US" sz="1700" dirty="0"/>
              <a:t>YOU – have been a great example to me and certainly have made a difference through your own programs. </a:t>
            </a:r>
          </a:p>
          <a:p>
            <a:r>
              <a:rPr lang="en-US" sz="1700" dirty="0"/>
              <a:t>This is our story…</a:t>
            </a:r>
          </a:p>
        </p:txBody>
      </p:sp>
    </p:spTree>
    <p:extLst>
      <p:ext uri="{BB962C8B-B14F-4D97-AF65-F5344CB8AC3E}">
        <p14:creationId xmlns:p14="http://schemas.microsoft.com/office/powerpoint/2010/main" val="3061529232"/>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B88A9-AFEB-42B8-AA63-DC3B1CFE5E23}"/>
              </a:ext>
            </a:extLst>
          </p:cNvPr>
          <p:cNvSpPr>
            <a:spLocks noGrp="1"/>
          </p:cNvSpPr>
          <p:nvPr>
            <p:ph type="title"/>
          </p:nvPr>
        </p:nvSpPr>
        <p:spPr/>
        <p:txBody>
          <a:bodyPr/>
          <a:lstStyle/>
          <a:p>
            <a:r>
              <a:rPr lang="en-US" dirty="0"/>
              <a:t>Ask yourself these questions?</a:t>
            </a:r>
          </a:p>
        </p:txBody>
      </p:sp>
      <p:sp>
        <p:nvSpPr>
          <p:cNvPr id="3" name="Content Placeholder 2">
            <a:extLst>
              <a:ext uri="{FF2B5EF4-FFF2-40B4-BE49-F238E27FC236}">
                <a16:creationId xmlns:a16="http://schemas.microsoft.com/office/drawing/2014/main" id="{A0709D36-E154-4C5B-B1C2-B0F08CE0D1C5}"/>
              </a:ext>
            </a:extLst>
          </p:cNvPr>
          <p:cNvSpPr>
            <a:spLocks noGrp="1"/>
          </p:cNvSpPr>
          <p:nvPr>
            <p:ph sz="half" idx="1"/>
          </p:nvPr>
        </p:nvSpPr>
        <p:spPr/>
        <p:txBody>
          <a:bodyPr/>
          <a:lstStyle/>
          <a:p>
            <a:r>
              <a:rPr lang="en-US" dirty="0"/>
              <a:t>Was your jurisdiction prepared for COVID 19?</a:t>
            </a:r>
          </a:p>
          <a:p>
            <a:r>
              <a:rPr lang="en-US" dirty="0"/>
              <a:t>What was missing in your pre-pandemic planning?</a:t>
            </a:r>
          </a:p>
          <a:p>
            <a:r>
              <a:rPr lang="en-US" dirty="0"/>
              <a:t>What was your strongest asset at the beginning?</a:t>
            </a:r>
          </a:p>
          <a:p>
            <a:r>
              <a:rPr lang="en-US" dirty="0"/>
              <a:t>What ways do you produce a non-</a:t>
            </a:r>
            <a:r>
              <a:rPr lang="en-US" sz="2800" i="0" dirty="0">
                <a:effectLst/>
              </a:rPr>
              <a:t>pharmaceutical response</a:t>
            </a:r>
            <a:r>
              <a:rPr lang="en-US" dirty="0"/>
              <a:t>?</a:t>
            </a:r>
          </a:p>
          <a:p>
            <a:r>
              <a:rPr lang="en-US" dirty="0"/>
              <a:t>A pharmaceutical response?</a:t>
            </a:r>
          </a:p>
          <a:p>
            <a:endParaRPr lang="en-US" dirty="0"/>
          </a:p>
        </p:txBody>
      </p:sp>
      <p:sp>
        <p:nvSpPr>
          <p:cNvPr id="4" name="Content Placeholder 3">
            <a:extLst>
              <a:ext uri="{FF2B5EF4-FFF2-40B4-BE49-F238E27FC236}">
                <a16:creationId xmlns:a16="http://schemas.microsoft.com/office/drawing/2014/main" id="{A4175E6C-0E6B-456B-B054-F54CAF7AA0D3}"/>
              </a:ext>
            </a:extLst>
          </p:cNvPr>
          <p:cNvSpPr>
            <a:spLocks noGrp="1"/>
          </p:cNvSpPr>
          <p:nvPr>
            <p:ph sz="half" idx="2"/>
          </p:nvPr>
        </p:nvSpPr>
        <p:spPr/>
        <p:txBody>
          <a:bodyPr/>
          <a:lstStyle/>
          <a:p>
            <a:r>
              <a:rPr lang="en-US" dirty="0"/>
              <a:t>Did you use your MCM plan?</a:t>
            </a:r>
          </a:p>
          <a:p>
            <a:r>
              <a:rPr lang="en-US" dirty="0"/>
              <a:t>What became the backbone of your response?</a:t>
            </a:r>
          </a:p>
          <a:p>
            <a:r>
              <a:rPr lang="en-US" dirty="0"/>
              <a:t>When did you really start serving the Whole Community?</a:t>
            </a:r>
          </a:p>
          <a:p>
            <a:r>
              <a:rPr lang="en-US" dirty="0"/>
              <a:t>Did it go well?</a:t>
            </a:r>
          </a:p>
          <a:p>
            <a:r>
              <a:rPr lang="en-US" dirty="0"/>
              <a:t>What improvements do you plan to make?</a:t>
            </a:r>
          </a:p>
          <a:p>
            <a:r>
              <a:rPr lang="en-US" dirty="0"/>
              <a:t>How will it go next time?</a:t>
            </a:r>
          </a:p>
        </p:txBody>
      </p:sp>
    </p:spTree>
    <p:extLst>
      <p:ext uri="{BB962C8B-B14F-4D97-AF65-F5344CB8AC3E}">
        <p14:creationId xmlns:p14="http://schemas.microsoft.com/office/powerpoint/2010/main" val="992929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85F45-845B-4DCA-820B-06AE2B78DB0C}"/>
              </a:ext>
            </a:extLst>
          </p:cNvPr>
          <p:cNvSpPr>
            <a:spLocks noGrp="1"/>
          </p:cNvSpPr>
          <p:nvPr>
            <p:ph type="title"/>
          </p:nvPr>
        </p:nvSpPr>
        <p:spPr/>
        <p:txBody>
          <a:bodyPr/>
          <a:lstStyle/>
          <a:p>
            <a:r>
              <a:rPr lang="en-US" dirty="0"/>
              <a:t>What was your role in the response?</a:t>
            </a:r>
          </a:p>
        </p:txBody>
      </p:sp>
      <p:sp>
        <p:nvSpPr>
          <p:cNvPr id="5" name="Content Placeholder 4">
            <a:extLst>
              <a:ext uri="{FF2B5EF4-FFF2-40B4-BE49-F238E27FC236}">
                <a16:creationId xmlns:a16="http://schemas.microsoft.com/office/drawing/2014/main" id="{1A718562-B48E-4EBB-A7CE-1DE40D6880A1}"/>
              </a:ext>
            </a:extLst>
          </p:cNvPr>
          <p:cNvSpPr>
            <a:spLocks noGrp="1"/>
          </p:cNvSpPr>
          <p:nvPr>
            <p:ph sz="half" idx="1"/>
          </p:nvPr>
        </p:nvSpPr>
        <p:spPr>
          <a:xfrm>
            <a:off x="838200" y="2213263"/>
            <a:ext cx="5181600" cy="3963699"/>
          </a:xfrm>
        </p:spPr>
        <p:txBody>
          <a:bodyPr>
            <a:normAutofit/>
          </a:bodyPr>
          <a:lstStyle/>
          <a:p>
            <a:r>
              <a:rPr lang="en-US" dirty="0"/>
              <a:t>What were your objectives?</a:t>
            </a:r>
          </a:p>
          <a:p>
            <a:r>
              <a:rPr lang="en-US" dirty="0"/>
              <a:t>What goals did you have to meet those objectives?</a:t>
            </a:r>
          </a:p>
          <a:p>
            <a:r>
              <a:rPr lang="en-US" dirty="0"/>
              <a:t>What measures were in place to measure your progress?</a:t>
            </a:r>
          </a:p>
          <a:p>
            <a:r>
              <a:rPr lang="en-US" dirty="0"/>
              <a:t>What successes have you celebrated?</a:t>
            </a:r>
          </a:p>
        </p:txBody>
      </p:sp>
      <p:sp>
        <p:nvSpPr>
          <p:cNvPr id="6" name="Content Placeholder 5">
            <a:extLst>
              <a:ext uri="{FF2B5EF4-FFF2-40B4-BE49-F238E27FC236}">
                <a16:creationId xmlns:a16="http://schemas.microsoft.com/office/drawing/2014/main" id="{3DE5B15A-DD90-4226-8684-B391D9E3CB10}"/>
              </a:ext>
            </a:extLst>
          </p:cNvPr>
          <p:cNvSpPr>
            <a:spLocks noGrp="1"/>
          </p:cNvSpPr>
          <p:nvPr>
            <p:ph sz="half" idx="2"/>
          </p:nvPr>
        </p:nvSpPr>
        <p:spPr>
          <a:xfrm>
            <a:off x="6172200" y="1690687"/>
            <a:ext cx="5181600" cy="4486275"/>
          </a:xfrm>
        </p:spPr>
        <p:txBody>
          <a:bodyPr>
            <a:normAutofit/>
          </a:bodyPr>
          <a:lstStyle/>
          <a:p>
            <a:pPr lvl="1"/>
            <a:r>
              <a:rPr lang="en-US" dirty="0"/>
              <a:t>Reduce deaths</a:t>
            </a:r>
          </a:p>
          <a:p>
            <a:pPr lvl="1"/>
            <a:r>
              <a:rPr lang="en-US" dirty="0"/>
              <a:t>Provide PPE</a:t>
            </a:r>
          </a:p>
          <a:p>
            <a:pPr lvl="1"/>
            <a:r>
              <a:rPr lang="en-US" dirty="0"/>
              <a:t>Provide education</a:t>
            </a:r>
          </a:p>
          <a:p>
            <a:pPr lvl="1"/>
            <a:r>
              <a:rPr lang="en-US" dirty="0"/>
              <a:t>Meet human unmet needs</a:t>
            </a:r>
          </a:p>
          <a:p>
            <a:pPr lvl="1"/>
            <a:r>
              <a:rPr lang="en-US" dirty="0"/>
              <a:t>Provide testing</a:t>
            </a:r>
          </a:p>
          <a:p>
            <a:pPr lvl="1"/>
            <a:r>
              <a:rPr lang="en-US" dirty="0"/>
              <a:t>Increase hospital beds</a:t>
            </a:r>
          </a:p>
          <a:p>
            <a:pPr lvl="1"/>
            <a:r>
              <a:rPr lang="en-US" dirty="0"/>
              <a:t>Increase ventilators</a:t>
            </a:r>
          </a:p>
          <a:p>
            <a:pPr lvl="1"/>
            <a:r>
              <a:rPr lang="en-US" dirty="0"/>
              <a:t>Provide vaccine</a:t>
            </a:r>
          </a:p>
          <a:p>
            <a:pPr lvl="1"/>
            <a:r>
              <a:rPr lang="en-US" dirty="0"/>
              <a:t>Increase staff/volunteers</a:t>
            </a:r>
          </a:p>
          <a:p>
            <a:pPr lvl="1"/>
            <a:r>
              <a:rPr lang="en-US" dirty="0"/>
              <a:t>Respond to the whole community</a:t>
            </a:r>
          </a:p>
        </p:txBody>
      </p:sp>
    </p:spTree>
    <p:extLst>
      <p:ext uri="{BB962C8B-B14F-4D97-AF65-F5344CB8AC3E}">
        <p14:creationId xmlns:p14="http://schemas.microsoft.com/office/powerpoint/2010/main" val="3655212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63C83-1D1A-45EE-9CE8-2824F515E8CF}"/>
              </a:ext>
            </a:extLst>
          </p:cNvPr>
          <p:cNvSpPr>
            <a:spLocks noGrp="1"/>
          </p:cNvSpPr>
          <p:nvPr>
            <p:ph type="title"/>
          </p:nvPr>
        </p:nvSpPr>
        <p:spPr/>
        <p:txBody>
          <a:bodyPr/>
          <a:lstStyle/>
          <a:p>
            <a:r>
              <a:rPr lang="en-US" dirty="0"/>
              <a:t>What management system did you use?</a:t>
            </a:r>
          </a:p>
        </p:txBody>
      </p:sp>
      <p:sp>
        <p:nvSpPr>
          <p:cNvPr id="6" name="Text Placeholder 5">
            <a:extLst>
              <a:ext uri="{FF2B5EF4-FFF2-40B4-BE49-F238E27FC236}">
                <a16:creationId xmlns:a16="http://schemas.microsoft.com/office/drawing/2014/main" id="{712C1ED6-B01E-439C-8C9D-6897AF96FDF5}"/>
              </a:ext>
            </a:extLst>
          </p:cNvPr>
          <p:cNvSpPr>
            <a:spLocks noGrp="1"/>
          </p:cNvSpPr>
          <p:nvPr>
            <p:ph type="body" idx="1"/>
          </p:nvPr>
        </p:nvSpPr>
        <p:spPr/>
        <p:txBody>
          <a:bodyPr/>
          <a:lstStyle/>
          <a:p>
            <a:r>
              <a:rPr lang="en-US" dirty="0"/>
              <a:t>Standard Line Management</a:t>
            </a:r>
          </a:p>
          <a:p>
            <a:endParaRPr lang="en-US" dirty="0"/>
          </a:p>
        </p:txBody>
      </p:sp>
      <p:sp>
        <p:nvSpPr>
          <p:cNvPr id="7" name="Text Placeholder 6">
            <a:extLst>
              <a:ext uri="{FF2B5EF4-FFF2-40B4-BE49-F238E27FC236}">
                <a16:creationId xmlns:a16="http://schemas.microsoft.com/office/drawing/2014/main" id="{7C4E9613-B5B1-4B8E-AFF0-DC9C2F221400}"/>
              </a:ext>
            </a:extLst>
          </p:cNvPr>
          <p:cNvSpPr>
            <a:spLocks noGrp="1"/>
          </p:cNvSpPr>
          <p:nvPr>
            <p:ph type="body" sz="quarter" idx="3"/>
          </p:nvPr>
        </p:nvSpPr>
        <p:spPr/>
        <p:txBody>
          <a:bodyPr/>
          <a:lstStyle/>
          <a:p>
            <a:r>
              <a:rPr lang="en-US" dirty="0"/>
              <a:t>Matrix</a:t>
            </a:r>
          </a:p>
          <a:p>
            <a:endParaRPr lang="en-US" dirty="0"/>
          </a:p>
        </p:txBody>
      </p:sp>
      <p:pic>
        <p:nvPicPr>
          <p:cNvPr id="2050" name="Picture 2" descr="See the source image">
            <a:extLst>
              <a:ext uri="{FF2B5EF4-FFF2-40B4-BE49-F238E27FC236}">
                <a16:creationId xmlns:a16="http://schemas.microsoft.com/office/drawing/2014/main" id="{F9AC90CD-A9F8-4CCB-9EA8-16D9B5B2937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51996" y="2403476"/>
            <a:ext cx="5059611" cy="36845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ee the source image">
            <a:extLst>
              <a:ext uri="{FF2B5EF4-FFF2-40B4-BE49-F238E27FC236}">
                <a16:creationId xmlns:a16="http://schemas.microsoft.com/office/drawing/2014/main" id="{66AA50C1-ACB9-4D3E-A27F-6182E930BF9B}"/>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5669226" y="2428240"/>
            <a:ext cx="6506352" cy="3659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7781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Content Placeholder 7" descr="A picture containing text&#10;&#10;Description automatically generated">
            <a:extLst>
              <a:ext uri="{FF2B5EF4-FFF2-40B4-BE49-F238E27FC236}">
                <a16:creationId xmlns:a16="http://schemas.microsoft.com/office/drawing/2014/main" id="{8F73DA76-0F10-4AC9-9AC4-CFD9FBD19F0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21287" b="9091"/>
          <a:stretch/>
        </p:blipFill>
        <p:spPr>
          <a:xfrm>
            <a:off x="3523488" y="10"/>
            <a:ext cx="8668512" cy="6857990"/>
          </a:xfrm>
          <a:prstGeom prst="rect">
            <a:avLst/>
          </a:prstGeom>
        </p:spPr>
      </p:pic>
      <p:sp>
        <p:nvSpPr>
          <p:cNvPr id="36" name="Rectangle 35">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218F6EC-2A90-412B-81EC-728FB6320300}"/>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b="0" i="0" dirty="0">
                <a:effectLst/>
              </a:rPr>
              <a:t>Delaware County</a:t>
            </a:r>
            <a:br>
              <a:rPr lang="en-US" sz="4800" b="0" i="0" dirty="0">
                <a:effectLst/>
              </a:rPr>
            </a:br>
            <a:r>
              <a:rPr lang="en-US" sz="4800" b="0" i="0" dirty="0">
                <a:effectLst/>
              </a:rPr>
              <a:t>Pre-pandemic Situation </a:t>
            </a:r>
            <a:endParaRPr lang="en-US" sz="4800" dirty="0"/>
          </a:p>
        </p:txBody>
      </p:sp>
      <p:sp>
        <p:nvSpPr>
          <p:cNvPr id="38" name="Rectangle 3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0" name="Rectangle 3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1131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1BB2D2F-166A-48BC-9593-8CA412224924}"/>
              </a:ext>
            </a:extLst>
          </p:cNvPr>
          <p:cNvSpPr>
            <a:spLocks noGrp="1"/>
          </p:cNvSpPr>
          <p:nvPr>
            <p:ph type="title"/>
          </p:nvPr>
        </p:nvSpPr>
        <p:spPr>
          <a:xfrm>
            <a:off x="934872" y="982272"/>
            <a:ext cx="3388419" cy="4560970"/>
          </a:xfrm>
        </p:spPr>
        <p:txBody>
          <a:bodyPr>
            <a:normAutofit/>
          </a:bodyPr>
          <a:lstStyle/>
          <a:p>
            <a:r>
              <a:rPr lang="en-US" sz="4000" b="0" i="0" dirty="0">
                <a:solidFill>
                  <a:schemeClr val="bg1"/>
                </a:solidFill>
                <a:effectLst/>
              </a:rPr>
              <a:t>Delaware County</a:t>
            </a:r>
            <a:br>
              <a:rPr lang="en-US" sz="4000" b="0" i="0" dirty="0">
                <a:solidFill>
                  <a:schemeClr val="bg1"/>
                </a:solidFill>
                <a:effectLst/>
              </a:rPr>
            </a:br>
            <a:r>
              <a:rPr lang="en-US" sz="4000" b="0" i="0" dirty="0">
                <a:solidFill>
                  <a:schemeClr val="bg1"/>
                </a:solidFill>
                <a:effectLst/>
              </a:rPr>
              <a:t>Pre-pandemic Situation </a:t>
            </a:r>
            <a:endParaRPr lang="en-US" sz="4000" dirty="0">
              <a:solidFill>
                <a:schemeClr val="bg1"/>
              </a:solidFill>
            </a:endParaRPr>
          </a:p>
        </p:txBody>
      </p:sp>
      <p:sp>
        <p:nvSpPr>
          <p:cNvPr id="16"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a:extLst>
              <a:ext uri="{FF2B5EF4-FFF2-40B4-BE49-F238E27FC236}">
                <a16:creationId xmlns:a16="http://schemas.microsoft.com/office/drawing/2014/main" id="{6290155B-A95F-431B-994E-EE32380CEB10}"/>
              </a:ext>
            </a:extLst>
          </p:cNvPr>
          <p:cNvSpPr>
            <a:spLocks noGrp="1"/>
          </p:cNvSpPr>
          <p:nvPr>
            <p:ph idx="1"/>
          </p:nvPr>
        </p:nvSpPr>
        <p:spPr>
          <a:xfrm>
            <a:off x="5221862" y="1719618"/>
            <a:ext cx="5948831" cy="4334629"/>
          </a:xfrm>
        </p:spPr>
        <p:txBody>
          <a:bodyPr anchor="ctr">
            <a:normAutofit fontScale="92500" lnSpcReduction="20000"/>
          </a:bodyPr>
          <a:lstStyle/>
          <a:p>
            <a:endParaRPr lang="en-US" sz="2400" dirty="0">
              <a:solidFill>
                <a:srgbClr val="FEFFFF"/>
              </a:solidFill>
            </a:endParaRPr>
          </a:p>
          <a:p>
            <a:endParaRPr lang="en-US" sz="2400" dirty="0">
              <a:solidFill>
                <a:srgbClr val="FEFFFF"/>
              </a:solidFill>
            </a:endParaRPr>
          </a:p>
          <a:p>
            <a:r>
              <a:rPr lang="en-US" sz="2400" dirty="0">
                <a:solidFill>
                  <a:srgbClr val="FEFFFF"/>
                </a:solidFill>
              </a:rPr>
              <a:t>Intercommunity Health Coordination</a:t>
            </a:r>
          </a:p>
          <a:p>
            <a:r>
              <a:rPr lang="en-US" sz="2400" dirty="0">
                <a:solidFill>
                  <a:srgbClr val="FEFFFF"/>
                </a:solidFill>
              </a:rPr>
              <a:t>Department of Human Services</a:t>
            </a:r>
          </a:p>
          <a:p>
            <a:r>
              <a:rPr lang="en-US" sz="2400" dirty="0">
                <a:solidFill>
                  <a:srgbClr val="FEFFFF"/>
                </a:solidFill>
              </a:rPr>
              <a:t>Department of Emergency Services</a:t>
            </a:r>
          </a:p>
          <a:p>
            <a:r>
              <a:rPr lang="en-US" sz="2400" dirty="0">
                <a:solidFill>
                  <a:srgbClr val="FEFFFF"/>
                </a:solidFill>
              </a:rPr>
              <a:t>Shared Medical Countermeasures (MCM) Program</a:t>
            </a:r>
          </a:p>
          <a:p>
            <a:r>
              <a:rPr lang="en-US" sz="2400" dirty="0">
                <a:solidFill>
                  <a:srgbClr val="FEFFFF"/>
                </a:solidFill>
              </a:rPr>
              <a:t>“Established” under CDC Guidelines</a:t>
            </a:r>
          </a:p>
          <a:p>
            <a:r>
              <a:rPr lang="en-US" sz="2400" dirty="0">
                <a:solidFill>
                  <a:srgbClr val="FEFFFF"/>
                </a:solidFill>
              </a:rPr>
              <a:t>Mass Care program integration</a:t>
            </a:r>
          </a:p>
          <a:p>
            <a:r>
              <a:rPr lang="en-US" sz="2400" dirty="0">
                <a:solidFill>
                  <a:srgbClr val="FEFFFF"/>
                </a:solidFill>
              </a:rPr>
              <a:t>Citizen Corps of Delaware County (CCDC) Umbrella</a:t>
            </a:r>
          </a:p>
          <a:p>
            <a:pPr lvl="1"/>
            <a:r>
              <a:rPr lang="en-US" sz="2000" dirty="0">
                <a:solidFill>
                  <a:srgbClr val="FEFFFF"/>
                </a:solidFill>
              </a:rPr>
              <a:t>MRC, CERT, CART, ARES, Red Cross, Salvation Army and many more NGO’s and VOAD groups. </a:t>
            </a:r>
          </a:p>
          <a:p>
            <a:endParaRPr lang="en-US" sz="2400" dirty="0">
              <a:solidFill>
                <a:srgbClr val="FEFFFF"/>
              </a:solidFill>
            </a:endParaRPr>
          </a:p>
          <a:p>
            <a:endParaRPr lang="en-US" sz="2400" dirty="0">
              <a:solidFill>
                <a:srgbClr val="FEFFFF"/>
              </a:solidFill>
            </a:endParaRPr>
          </a:p>
          <a:p>
            <a:endParaRPr lang="en-US" sz="2400" dirty="0">
              <a:solidFill>
                <a:srgbClr val="FEFFFF"/>
              </a:solidFill>
            </a:endParaRPr>
          </a:p>
          <a:p>
            <a:endParaRPr lang="en-US" sz="2400" dirty="0">
              <a:solidFill>
                <a:srgbClr val="FEFFFF"/>
              </a:solidFill>
            </a:endParaRPr>
          </a:p>
        </p:txBody>
      </p:sp>
    </p:spTree>
    <p:extLst>
      <p:ext uri="{BB962C8B-B14F-4D97-AF65-F5344CB8AC3E}">
        <p14:creationId xmlns:p14="http://schemas.microsoft.com/office/powerpoint/2010/main" val="15338904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Shape 22">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7FE4959-9499-42CA-AFBC-C889CC06D5DA}"/>
              </a:ext>
            </a:extLst>
          </p:cNvPr>
          <p:cNvSpPr>
            <a:spLocks noGrp="1"/>
          </p:cNvSpPr>
          <p:nvPr>
            <p:ph type="title"/>
          </p:nvPr>
        </p:nvSpPr>
        <p:spPr>
          <a:xfrm>
            <a:off x="934872" y="982272"/>
            <a:ext cx="3388419" cy="4560970"/>
          </a:xfrm>
        </p:spPr>
        <p:txBody>
          <a:bodyPr>
            <a:normAutofit/>
          </a:bodyPr>
          <a:lstStyle/>
          <a:p>
            <a:r>
              <a:rPr lang="en-US" sz="4000" b="0" i="0" dirty="0">
                <a:solidFill>
                  <a:schemeClr val="bg1"/>
                </a:solidFill>
                <a:effectLst/>
              </a:rPr>
              <a:t>Delaware County</a:t>
            </a:r>
            <a:br>
              <a:rPr lang="en-US" sz="4000" b="0" i="0" dirty="0">
                <a:solidFill>
                  <a:schemeClr val="bg1"/>
                </a:solidFill>
                <a:effectLst/>
              </a:rPr>
            </a:br>
            <a:r>
              <a:rPr lang="en-US" sz="4000" b="0" i="0" dirty="0">
                <a:solidFill>
                  <a:schemeClr val="bg1"/>
                </a:solidFill>
                <a:effectLst/>
              </a:rPr>
              <a:t>Pre-pandemic Situation </a:t>
            </a:r>
            <a:endParaRPr lang="en-US" sz="4000" dirty="0">
              <a:solidFill>
                <a:srgbClr val="FFFFFF"/>
              </a:solidFill>
            </a:endParaRPr>
          </a:p>
        </p:txBody>
      </p:sp>
      <p:sp>
        <p:nvSpPr>
          <p:cNvPr id="25"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a:extLst>
              <a:ext uri="{FF2B5EF4-FFF2-40B4-BE49-F238E27FC236}">
                <a16:creationId xmlns:a16="http://schemas.microsoft.com/office/drawing/2014/main" id="{8728233B-3358-44C0-90E8-9573810ADB75}"/>
              </a:ext>
            </a:extLst>
          </p:cNvPr>
          <p:cNvSpPr>
            <a:spLocks noGrp="1"/>
          </p:cNvSpPr>
          <p:nvPr>
            <p:ph idx="1"/>
          </p:nvPr>
        </p:nvSpPr>
        <p:spPr>
          <a:xfrm>
            <a:off x="5221862" y="1473200"/>
            <a:ext cx="5948831" cy="4581047"/>
          </a:xfrm>
        </p:spPr>
        <p:txBody>
          <a:bodyPr anchor="ctr">
            <a:normAutofit/>
          </a:bodyPr>
          <a:lstStyle/>
          <a:p>
            <a:r>
              <a:rPr lang="en-US" sz="1700" dirty="0">
                <a:solidFill>
                  <a:srgbClr val="FEFFFF"/>
                </a:solidFill>
              </a:rPr>
              <a:t>Recruiting and outreach</a:t>
            </a:r>
          </a:p>
          <a:p>
            <a:r>
              <a:rPr lang="en-US" sz="1700" dirty="0">
                <a:solidFill>
                  <a:srgbClr val="FEFFFF"/>
                </a:solidFill>
              </a:rPr>
              <a:t>Training – training – training</a:t>
            </a:r>
          </a:p>
          <a:p>
            <a:r>
              <a:rPr lang="en-US" sz="1700" dirty="0">
                <a:solidFill>
                  <a:srgbClr val="FEFFFF"/>
                </a:solidFill>
              </a:rPr>
              <a:t>Food drives and dispensing operations</a:t>
            </a:r>
          </a:p>
          <a:p>
            <a:r>
              <a:rPr lang="en-US" sz="1700" dirty="0">
                <a:solidFill>
                  <a:srgbClr val="FEFFFF"/>
                </a:solidFill>
              </a:rPr>
              <a:t>September 2015 Papal visit tests MRC capacity</a:t>
            </a:r>
          </a:p>
          <a:p>
            <a:r>
              <a:rPr lang="en-US" sz="1700" dirty="0">
                <a:solidFill>
                  <a:srgbClr val="FEFFFF"/>
                </a:solidFill>
              </a:rPr>
              <a:t>Mass care responses – reception centers and shelter operations</a:t>
            </a:r>
          </a:p>
          <a:p>
            <a:r>
              <a:rPr lang="en-US" sz="1700" dirty="0">
                <a:solidFill>
                  <a:srgbClr val="FEFFFF"/>
                </a:solidFill>
              </a:rPr>
              <a:t>Floods, fires, wind, and FLU CLINICS</a:t>
            </a:r>
          </a:p>
          <a:p>
            <a:r>
              <a:rPr lang="en-US" sz="1700" dirty="0">
                <a:solidFill>
                  <a:srgbClr val="FEFFFF"/>
                </a:solidFill>
              </a:rPr>
              <a:t>October 31, 2019 – Tornado</a:t>
            </a:r>
          </a:p>
          <a:p>
            <a:r>
              <a:rPr lang="en-US" sz="1700" dirty="0">
                <a:solidFill>
                  <a:srgbClr val="FEFFFF"/>
                </a:solidFill>
              </a:rPr>
              <a:t>November 2, 2019 – Ephrata MCM Full Scale Exercise</a:t>
            </a:r>
          </a:p>
          <a:p>
            <a:r>
              <a:rPr lang="en-US" sz="1700" dirty="0">
                <a:solidFill>
                  <a:srgbClr val="FEFFFF"/>
                </a:solidFill>
              </a:rPr>
              <a:t>2019 – CCDC volunteers participated 2,740 times over 275 events, giving 7,622.15 total hours. </a:t>
            </a:r>
          </a:p>
          <a:p>
            <a:r>
              <a:rPr lang="en-US" sz="1700" dirty="0">
                <a:solidFill>
                  <a:srgbClr val="FEFFFF"/>
                </a:solidFill>
              </a:rPr>
              <a:t>Spring 2020 Vaccination training and exercises planned</a:t>
            </a:r>
          </a:p>
        </p:txBody>
      </p:sp>
    </p:spTree>
    <p:extLst>
      <p:ext uri="{BB962C8B-B14F-4D97-AF65-F5344CB8AC3E}">
        <p14:creationId xmlns:p14="http://schemas.microsoft.com/office/powerpoint/2010/main" val="3275772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663AB4-71B0-4D42-8D42-0CE9190ECB57}"/>
              </a:ext>
            </a:extLst>
          </p:cNvPr>
          <p:cNvSpPr>
            <a:spLocks noGrp="1"/>
          </p:cNvSpPr>
          <p:nvPr>
            <p:ph type="title"/>
          </p:nvPr>
        </p:nvSpPr>
        <p:spPr>
          <a:xfrm>
            <a:off x="841248" y="548640"/>
            <a:ext cx="3600860" cy="5431536"/>
          </a:xfrm>
        </p:spPr>
        <p:txBody>
          <a:bodyPr>
            <a:normAutofit/>
          </a:bodyPr>
          <a:lstStyle/>
          <a:p>
            <a:r>
              <a:rPr lang="en-US" sz="5400" b="0" i="0" dirty="0">
                <a:effectLst/>
                <a:latin typeface="inherit"/>
              </a:rPr>
              <a:t>Response to COVID 19 without a Vaccine</a:t>
            </a:r>
            <a:endParaRPr lang="en-US" sz="5400" dirty="0"/>
          </a:p>
        </p:txBody>
      </p:sp>
      <p:sp>
        <p:nvSpPr>
          <p:cNvPr id="23"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0B5FB6F-A4F0-4E4D-B5D7-AD15C66C5F84}"/>
              </a:ext>
            </a:extLst>
          </p:cNvPr>
          <p:cNvSpPr>
            <a:spLocks noGrp="1"/>
          </p:cNvSpPr>
          <p:nvPr>
            <p:ph idx="1"/>
          </p:nvPr>
        </p:nvSpPr>
        <p:spPr>
          <a:xfrm>
            <a:off x="5126418" y="363557"/>
            <a:ext cx="6224335" cy="5971142"/>
          </a:xfrm>
        </p:spPr>
        <p:txBody>
          <a:bodyPr anchor="ctr">
            <a:normAutofit/>
          </a:bodyPr>
          <a:lstStyle/>
          <a:p>
            <a:pPr marL="0" indent="0">
              <a:buNone/>
            </a:pPr>
            <a:r>
              <a:rPr lang="en-US" sz="1900" b="1" i="0" u="sng" dirty="0">
                <a:effectLst/>
              </a:rPr>
              <a:t>Non - pharmaceutical operations </a:t>
            </a:r>
          </a:p>
          <a:p>
            <a:pPr marL="342900" marR="0" lvl="0" indent="-342900" fontAlgn="base">
              <a:spcBef>
                <a:spcPts val="0"/>
              </a:spcBef>
              <a:spcAft>
                <a:spcPts val="0"/>
              </a:spcAft>
              <a:buSzPts val="1000"/>
              <a:buFont typeface="Symbol" panose="05050102010706020507" pitchFamily="18" charset="2"/>
              <a:buChar char=""/>
              <a:tabLst>
                <a:tab pos="457200" algn="l"/>
              </a:tabLst>
            </a:pPr>
            <a:endParaRPr lang="en-US" sz="1900" dirty="0">
              <a:effectLst/>
              <a:ea typeface="Times New Roman" panose="02020603050405020304" pitchFamily="18" charset="0"/>
              <a:cs typeface="Calibri" panose="020F0502020204030204" pitchFamily="34" charset="0"/>
            </a:endParaRP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Separation - the move to Glen Mills School (GMS). </a:t>
            </a:r>
            <a:endParaRPr lang="en-US" sz="1900" dirty="0">
              <a:effectLst/>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PPE Distribution – for 1st responders.  Ebola PPE. </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a typeface="Times New Roman" panose="02020603050405020304" pitchFamily="18" charset="0"/>
                <a:cs typeface="Calibri" panose="020F0502020204030204" pitchFamily="34" charset="0"/>
              </a:rPr>
              <a:t>1st</a:t>
            </a:r>
            <a:r>
              <a:rPr lang="en-US" sz="1900" dirty="0">
                <a:effectLst/>
                <a:ea typeface="Times New Roman" panose="02020603050405020304" pitchFamily="18" charset="0"/>
                <a:cs typeface="Calibri" panose="020F0502020204030204" pitchFamily="34" charset="0"/>
              </a:rPr>
              <a:t> Responder Refuge.  Month long, CCDC staffing </a:t>
            </a:r>
            <a:endParaRPr lang="en-US" sz="1900" dirty="0">
              <a:effectLst/>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Volunteer Reception Center (VRC)</a:t>
            </a:r>
          </a:p>
          <a:p>
            <a:pPr marL="800100" lvl="1" indent="-342900" fontAlgn="base">
              <a:spcBef>
                <a:spcPts val="0"/>
              </a:spcBef>
              <a:buSzPts val="1000"/>
              <a:buFont typeface="Symbol" panose="05050102010706020507" pitchFamily="18" charset="2"/>
              <a:buChar char=""/>
              <a:tabLst>
                <a:tab pos="457200" algn="l"/>
              </a:tabLst>
            </a:pPr>
            <a:r>
              <a:rPr lang="en-US" sz="1500" dirty="0">
                <a:ea typeface="Times New Roman" panose="02020603050405020304" pitchFamily="18" charset="0"/>
                <a:cs typeface="Calibri" panose="020F0502020204030204" pitchFamily="34" charset="0"/>
              </a:rPr>
              <a:t>CCDC grew </a:t>
            </a:r>
            <a:r>
              <a:rPr lang="en-US" sz="1500" dirty="0">
                <a:effectLst/>
                <a:ea typeface="Times New Roman" panose="02020603050405020304" pitchFamily="18" charset="0"/>
                <a:cs typeface="Calibri" panose="020F0502020204030204" pitchFamily="34" charset="0"/>
              </a:rPr>
              <a:t>from about 500 to about 3,000.</a:t>
            </a:r>
            <a:endParaRPr lang="en-US" sz="1500" dirty="0">
              <a:effectLst/>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Supported call centers (</a:t>
            </a:r>
            <a:r>
              <a:rPr lang="en-US" sz="1900" dirty="0" err="1">
                <a:effectLst/>
                <a:ea typeface="Times New Roman" panose="02020603050405020304" pitchFamily="18" charset="0"/>
                <a:cs typeface="Calibri" panose="020F0502020204030204" pitchFamily="34" charset="0"/>
              </a:rPr>
              <a:t>Montco</a:t>
            </a:r>
            <a:r>
              <a:rPr lang="en-US" sz="1900" dirty="0">
                <a:effectLst/>
                <a:ea typeface="Times New Roman" panose="02020603050405020304" pitchFamily="18" charset="0"/>
                <a:cs typeface="Calibri" panose="020F0502020204030204" pitchFamily="34" charset="0"/>
              </a:rPr>
              <a:t>, </a:t>
            </a:r>
            <a:r>
              <a:rPr lang="en-US" sz="1900" dirty="0" err="1">
                <a:effectLst/>
                <a:ea typeface="Times New Roman" panose="02020603050405020304" pitchFamily="18" charset="0"/>
                <a:cs typeface="Calibri" panose="020F0502020204030204" pitchFamily="34" charset="0"/>
              </a:rPr>
              <a:t>Chesco</a:t>
            </a:r>
            <a:r>
              <a:rPr lang="en-US" sz="1900" dirty="0">
                <a:effectLst/>
                <a:ea typeface="Times New Roman" panose="02020603050405020304" pitchFamily="18" charset="0"/>
                <a:cs typeface="Calibri" panose="020F0502020204030204" pitchFamily="34" charset="0"/>
              </a:rPr>
              <a:t>, Delco)</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Coordinating Alternate Care Site venue, equipment, staffing, and wrap around services. </a:t>
            </a:r>
            <a:endParaRPr lang="en-US" sz="1900" dirty="0">
              <a:effectLst/>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COVID 19 testing operations</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Chamber of Commerce to distributing PPE to business. </a:t>
            </a:r>
            <a:endParaRPr lang="en-US" sz="1900" dirty="0">
              <a:effectLst/>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Feeding the public</a:t>
            </a:r>
          </a:p>
          <a:p>
            <a:pPr marL="800100" lvl="1" indent="-342900" fontAlgn="base">
              <a:spcBef>
                <a:spcPts val="0"/>
              </a:spcBef>
              <a:buSzPts val="1000"/>
              <a:buFont typeface="Symbol" panose="05050102010706020507" pitchFamily="18" charset="2"/>
              <a:buChar char=""/>
              <a:tabLst>
                <a:tab pos="457200" algn="l"/>
              </a:tabLst>
            </a:pPr>
            <a:r>
              <a:rPr lang="en-US" sz="1500" dirty="0">
                <a:effectLst/>
                <a:ea typeface="Times New Roman" panose="02020603050405020304" pitchFamily="18" charset="0"/>
                <a:cs typeface="Calibri" panose="020F0502020204030204" pitchFamily="34" charset="0"/>
              </a:rPr>
              <a:t>Conducting feeding coordination calls with regional and county resources, and local food pantries</a:t>
            </a:r>
          </a:p>
          <a:p>
            <a:pPr marL="800100" lvl="1" indent="-342900" fontAlgn="base">
              <a:spcBef>
                <a:spcPts val="0"/>
              </a:spcBef>
              <a:buSzPts val="1000"/>
              <a:buFont typeface="Symbol" panose="05050102010706020507" pitchFamily="18" charset="2"/>
              <a:buChar char=""/>
              <a:tabLst>
                <a:tab pos="457200" algn="l"/>
              </a:tabLst>
            </a:pPr>
            <a:r>
              <a:rPr lang="en-US" sz="1500" dirty="0">
                <a:ea typeface="Times New Roman" panose="02020603050405020304" pitchFamily="18" charset="0"/>
                <a:cs typeface="Calibri" panose="020F0502020204030204" pitchFamily="34" charset="0"/>
              </a:rPr>
              <a:t>I</a:t>
            </a:r>
            <a:r>
              <a:rPr lang="en-US" sz="1500" dirty="0">
                <a:effectLst/>
                <a:ea typeface="Times New Roman" panose="02020603050405020304" pitchFamily="18" charset="0"/>
                <a:cs typeface="Calibri" panose="020F0502020204030204" pitchFamily="34" charset="0"/>
              </a:rPr>
              <a:t>dentified unmet needs</a:t>
            </a:r>
          </a:p>
          <a:p>
            <a:pPr marL="800100" lvl="1" indent="-342900" fontAlgn="base">
              <a:spcBef>
                <a:spcPts val="0"/>
              </a:spcBef>
              <a:buSzPts val="1000"/>
              <a:buFont typeface="Symbol" panose="05050102010706020507" pitchFamily="18" charset="2"/>
              <a:buChar char=""/>
              <a:tabLst>
                <a:tab pos="457200" algn="l"/>
              </a:tabLst>
            </a:pPr>
            <a:r>
              <a:rPr lang="en-US" sz="1500" dirty="0">
                <a:ea typeface="Times New Roman" panose="02020603050405020304" pitchFamily="18" charset="0"/>
                <a:cs typeface="Calibri" panose="020F0502020204030204" pitchFamily="34" charset="0"/>
              </a:rPr>
              <a:t>S</a:t>
            </a:r>
            <a:r>
              <a:rPr lang="en-US" sz="1500" dirty="0">
                <a:effectLst/>
                <a:ea typeface="Times New Roman" panose="02020603050405020304" pitchFamily="18" charset="0"/>
                <a:cs typeface="Calibri" panose="020F0502020204030204" pitchFamily="34" charset="0"/>
              </a:rPr>
              <a:t>hared resources</a:t>
            </a:r>
          </a:p>
          <a:p>
            <a:pPr marL="800100" lvl="1" indent="-342900" fontAlgn="base">
              <a:spcBef>
                <a:spcPts val="0"/>
              </a:spcBef>
              <a:buSzPts val="1000"/>
              <a:buFont typeface="Symbol" panose="05050102010706020507" pitchFamily="18" charset="2"/>
              <a:buChar char=""/>
              <a:tabLst>
                <a:tab pos="457200" algn="l"/>
              </a:tabLst>
            </a:pPr>
            <a:r>
              <a:rPr lang="en-US" sz="1500" dirty="0">
                <a:ea typeface="Times New Roman" panose="02020603050405020304" pitchFamily="18" charset="0"/>
                <a:cs typeface="Calibri" panose="020F0502020204030204" pitchFamily="34" charset="0"/>
              </a:rPr>
              <a:t>D</a:t>
            </a:r>
            <a:r>
              <a:rPr lang="en-US" sz="1500" dirty="0">
                <a:effectLst/>
                <a:ea typeface="Times New Roman" panose="02020603050405020304" pitchFamily="18" charset="0"/>
                <a:cs typeface="Calibri" panose="020F0502020204030204" pitchFamily="34" charset="0"/>
              </a:rPr>
              <a:t>eploy CCDC for Meals on Wheels, Food pantries, diaper distro</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Support of election operations</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Support testing results crew</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ARES and </a:t>
            </a:r>
            <a:r>
              <a:rPr lang="en-US" sz="1900" dirty="0" err="1">
                <a:effectLst/>
                <a:ea typeface="Times New Roman" panose="02020603050405020304" pitchFamily="18" charset="0"/>
                <a:cs typeface="Calibri" panose="020F0502020204030204" pitchFamily="34" charset="0"/>
              </a:rPr>
              <a:t>DelCART</a:t>
            </a:r>
            <a:r>
              <a:rPr lang="en-US" sz="1900" dirty="0">
                <a:effectLst/>
                <a:ea typeface="Times New Roman" panose="02020603050405020304" pitchFamily="18" charset="0"/>
                <a:cs typeface="Calibri" panose="020F0502020204030204" pitchFamily="34" charset="0"/>
              </a:rPr>
              <a:t> operations</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1900" dirty="0">
                <a:effectLst/>
                <a:ea typeface="Times New Roman" panose="02020603050405020304" pitchFamily="18" charset="0"/>
                <a:cs typeface="Calibri" panose="020F0502020204030204" pitchFamily="34" charset="0"/>
              </a:rPr>
              <a:t>Continued orientations, MCM training</a:t>
            </a:r>
          </a:p>
          <a:p>
            <a:pPr marL="457200" lvl="1" indent="0" fontAlgn="base">
              <a:spcBef>
                <a:spcPts val="0"/>
              </a:spcBef>
              <a:buSzPts val="1000"/>
              <a:buNone/>
              <a:tabLst>
                <a:tab pos="457200" algn="l"/>
              </a:tabLst>
            </a:pPr>
            <a:endParaRPr lang="en-US" sz="1900" dirty="0"/>
          </a:p>
        </p:txBody>
      </p:sp>
    </p:spTree>
    <p:extLst>
      <p:ext uri="{BB962C8B-B14F-4D97-AF65-F5344CB8AC3E}">
        <p14:creationId xmlns:p14="http://schemas.microsoft.com/office/powerpoint/2010/main" val="41764273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B79A3769-5EA1-4ABC-8713-8A8937D36BCF}"/>
              </a:ext>
            </a:extLst>
          </p:cNvPr>
          <p:cNvSpPr>
            <a:spLocks noGrp="1"/>
          </p:cNvSpPr>
          <p:nvPr>
            <p:ph type="title"/>
          </p:nvPr>
        </p:nvSpPr>
        <p:spPr>
          <a:xfrm>
            <a:off x="1143000" y="990599"/>
            <a:ext cx="9906000" cy="685800"/>
          </a:xfrm>
        </p:spPr>
        <p:txBody>
          <a:bodyPr anchor="t">
            <a:normAutofit/>
          </a:bodyPr>
          <a:lstStyle/>
          <a:p>
            <a:r>
              <a:rPr lang="en-US" sz="4000" dirty="0"/>
              <a:t>TIMELINE</a:t>
            </a:r>
          </a:p>
        </p:txBody>
      </p:sp>
      <p:graphicFrame>
        <p:nvGraphicFramePr>
          <p:cNvPr id="5" name="Content Placeholder 2">
            <a:extLst>
              <a:ext uri="{FF2B5EF4-FFF2-40B4-BE49-F238E27FC236}">
                <a16:creationId xmlns:a16="http://schemas.microsoft.com/office/drawing/2014/main" id="{6BF56509-2899-4DBC-B6C1-BA8D93C42B8B}"/>
              </a:ext>
            </a:extLst>
          </p:cNvPr>
          <p:cNvGraphicFramePr>
            <a:graphicFrameLocks noGrp="1"/>
          </p:cNvGraphicFramePr>
          <p:nvPr>
            <p:ph idx="1"/>
            <p:extLst>
              <p:ext uri="{D42A27DB-BD31-4B8C-83A1-F6EECF244321}">
                <p14:modId xmlns:p14="http://schemas.microsoft.com/office/powerpoint/2010/main" val="3655531087"/>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45123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B79A3769-5EA1-4ABC-8713-8A8937D36BCF}"/>
              </a:ext>
            </a:extLst>
          </p:cNvPr>
          <p:cNvSpPr>
            <a:spLocks noGrp="1"/>
          </p:cNvSpPr>
          <p:nvPr>
            <p:ph type="title"/>
          </p:nvPr>
        </p:nvSpPr>
        <p:spPr>
          <a:xfrm>
            <a:off x="1143000" y="990599"/>
            <a:ext cx="9906000" cy="685800"/>
          </a:xfrm>
        </p:spPr>
        <p:txBody>
          <a:bodyPr anchor="t">
            <a:normAutofit/>
          </a:bodyPr>
          <a:lstStyle/>
          <a:p>
            <a:r>
              <a:rPr lang="en-US" sz="4000" dirty="0"/>
              <a:t>TIMELINE</a:t>
            </a:r>
          </a:p>
        </p:txBody>
      </p:sp>
      <p:graphicFrame>
        <p:nvGraphicFramePr>
          <p:cNvPr id="5" name="Content Placeholder 2">
            <a:extLst>
              <a:ext uri="{FF2B5EF4-FFF2-40B4-BE49-F238E27FC236}">
                <a16:creationId xmlns:a16="http://schemas.microsoft.com/office/drawing/2014/main" id="{6BF56509-2899-4DBC-B6C1-BA8D93C42B8B}"/>
              </a:ext>
            </a:extLst>
          </p:cNvPr>
          <p:cNvGraphicFramePr>
            <a:graphicFrameLocks noGrp="1"/>
          </p:cNvGraphicFramePr>
          <p:nvPr>
            <p:ph idx="1"/>
            <p:extLst>
              <p:ext uri="{D42A27DB-BD31-4B8C-83A1-F6EECF244321}">
                <p14:modId xmlns:p14="http://schemas.microsoft.com/office/powerpoint/2010/main" val="963779978"/>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31522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74CC8B87-D2CB-49A4-9900-014E19C6C65B}"/>
              </a:ext>
            </a:extLst>
          </p:cNvPr>
          <p:cNvSpPr>
            <a:spLocks noGrp="1"/>
          </p:cNvSpPr>
          <p:nvPr>
            <p:ph type="title"/>
          </p:nvPr>
        </p:nvSpPr>
        <p:spPr>
          <a:xfrm>
            <a:off x="1143000" y="990599"/>
            <a:ext cx="9906000" cy="685800"/>
          </a:xfrm>
        </p:spPr>
        <p:txBody>
          <a:bodyPr anchor="t">
            <a:normAutofit/>
          </a:bodyPr>
          <a:lstStyle/>
          <a:p>
            <a:r>
              <a:rPr lang="en-US" sz="4000" dirty="0"/>
              <a:t>TIMELINE</a:t>
            </a:r>
          </a:p>
        </p:txBody>
      </p:sp>
      <p:graphicFrame>
        <p:nvGraphicFramePr>
          <p:cNvPr id="5" name="Content Placeholder 2">
            <a:extLst>
              <a:ext uri="{FF2B5EF4-FFF2-40B4-BE49-F238E27FC236}">
                <a16:creationId xmlns:a16="http://schemas.microsoft.com/office/drawing/2014/main" id="{DCF63986-68A1-4614-B816-BD9DF655820D}"/>
              </a:ext>
            </a:extLst>
          </p:cNvPr>
          <p:cNvGraphicFramePr>
            <a:graphicFrameLocks noGrp="1"/>
          </p:cNvGraphicFramePr>
          <p:nvPr>
            <p:ph idx="1"/>
            <p:extLst>
              <p:ext uri="{D42A27DB-BD31-4B8C-83A1-F6EECF244321}">
                <p14:modId xmlns:p14="http://schemas.microsoft.com/office/powerpoint/2010/main" val="1252946781"/>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94069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052C9036-463F-4B94-A4A4-9416F8AD72BC}"/>
              </a:ext>
            </a:extLst>
          </p:cNvPr>
          <p:cNvSpPr>
            <a:spLocks noGrp="1"/>
          </p:cNvSpPr>
          <p:nvPr>
            <p:ph type="title"/>
          </p:nvPr>
        </p:nvSpPr>
        <p:spPr>
          <a:xfrm>
            <a:off x="1143000" y="990599"/>
            <a:ext cx="9906000" cy="685800"/>
          </a:xfrm>
        </p:spPr>
        <p:txBody>
          <a:bodyPr anchor="t">
            <a:normAutofit/>
          </a:bodyPr>
          <a:lstStyle/>
          <a:p>
            <a:r>
              <a:rPr lang="en-US" sz="4000" dirty="0"/>
              <a:t>TIMELINE</a:t>
            </a:r>
          </a:p>
        </p:txBody>
      </p:sp>
      <p:graphicFrame>
        <p:nvGraphicFramePr>
          <p:cNvPr id="5" name="Content Placeholder 2">
            <a:extLst>
              <a:ext uri="{FF2B5EF4-FFF2-40B4-BE49-F238E27FC236}">
                <a16:creationId xmlns:a16="http://schemas.microsoft.com/office/drawing/2014/main" id="{36C6D9EA-A4DE-446C-BA05-44B2641AAC4A}"/>
              </a:ext>
            </a:extLst>
          </p:cNvPr>
          <p:cNvGraphicFramePr>
            <a:graphicFrameLocks noGrp="1"/>
          </p:cNvGraphicFramePr>
          <p:nvPr>
            <p:ph idx="1"/>
            <p:extLst>
              <p:ext uri="{D42A27DB-BD31-4B8C-83A1-F6EECF244321}">
                <p14:modId xmlns:p14="http://schemas.microsoft.com/office/powerpoint/2010/main" val="739098811"/>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309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E327D4F3-1FCE-4870-8024-E5075EEAD2DF}"/>
              </a:ext>
            </a:extLst>
          </p:cNvPr>
          <p:cNvSpPr>
            <a:spLocks noGrp="1"/>
          </p:cNvSpPr>
          <p:nvPr>
            <p:ph type="title"/>
          </p:nvPr>
        </p:nvSpPr>
        <p:spPr>
          <a:xfrm>
            <a:off x="1143000" y="990599"/>
            <a:ext cx="9906000" cy="685800"/>
          </a:xfrm>
        </p:spPr>
        <p:txBody>
          <a:bodyPr anchor="t">
            <a:normAutofit/>
          </a:bodyPr>
          <a:lstStyle/>
          <a:p>
            <a:r>
              <a:rPr lang="en-US" sz="4000" dirty="0"/>
              <a:t>TIMELINE</a:t>
            </a:r>
          </a:p>
        </p:txBody>
      </p:sp>
      <p:graphicFrame>
        <p:nvGraphicFramePr>
          <p:cNvPr id="5" name="Content Placeholder 2">
            <a:extLst>
              <a:ext uri="{FF2B5EF4-FFF2-40B4-BE49-F238E27FC236}">
                <a16:creationId xmlns:a16="http://schemas.microsoft.com/office/drawing/2014/main" id="{7273913D-6034-402E-A23F-8A17C312825F}"/>
              </a:ext>
            </a:extLst>
          </p:cNvPr>
          <p:cNvGraphicFramePr>
            <a:graphicFrameLocks noGrp="1"/>
          </p:cNvGraphicFramePr>
          <p:nvPr>
            <p:ph idx="1"/>
            <p:extLst>
              <p:ext uri="{D42A27DB-BD31-4B8C-83A1-F6EECF244321}">
                <p14:modId xmlns:p14="http://schemas.microsoft.com/office/powerpoint/2010/main" val="3980682166"/>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27188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E327D4F3-1FCE-4870-8024-E5075EEAD2DF}"/>
              </a:ext>
            </a:extLst>
          </p:cNvPr>
          <p:cNvSpPr>
            <a:spLocks noGrp="1"/>
          </p:cNvSpPr>
          <p:nvPr>
            <p:ph type="title"/>
          </p:nvPr>
        </p:nvSpPr>
        <p:spPr>
          <a:xfrm>
            <a:off x="1143000" y="990599"/>
            <a:ext cx="9906000" cy="685800"/>
          </a:xfrm>
        </p:spPr>
        <p:txBody>
          <a:bodyPr anchor="t">
            <a:normAutofit/>
          </a:bodyPr>
          <a:lstStyle/>
          <a:p>
            <a:r>
              <a:rPr lang="en-US" sz="4000" dirty="0"/>
              <a:t>TIMELINE</a:t>
            </a:r>
          </a:p>
        </p:txBody>
      </p:sp>
      <p:graphicFrame>
        <p:nvGraphicFramePr>
          <p:cNvPr id="5" name="Content Placeholder 2">
            <a:extLst>
              <a:ext uri="{FF2B5EF4-FFF2-40B4-BE49-F238E27FC236}">
                <a16:creationId xmlns:a16="http://schemas.microsoft.com/office/drawing/2014/main" id="{7273913D-6034-402E-A23F-8A17C312825F}"/>
              </a:ext>
            </a:extLst>
          </p:cNvPr>
          <p:cNvGraphicFramePr>
            <a:graphicFrameLocks noGrp="1"/>
          </p:cNvGraphicFramePr>
          <p:nvPr>
            <p:ph idx="1"/>
            <p:extLst>
              <p:ext uri="{D42A27DB-BD31-4B8C-83A1-F6EECF244321}">
                <p14:modId xmlns:p14="http://schemas.microsoft.com/office/powerpoint/2010/main" val="857995102"/>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294633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E327D4F3-1FCE-4870-8024-E5075EEAD2DF}"/>
              </a:ext>
            </a:extLst>
          </p:cNvPr>
          <p:cNvSpPr>
            <a:spLocks noGrp="1"/>
          </p:cNvSpPr>
          <p:nvPr>
            <p:ph type="title"/>
          </p:nvPr>
        </p:nvSpPr>
        <p:spPr>
          <a:xfrm>
            <a:off x="1143000" y="990599"/>
            <a:ext cx="9906000" cy="685800"/>
          </a:xfrm>
        </p:spPr>
        <p:txBody>
          <a:bodyPr anchor="t">
            <a:normAutofit/>
          </a:bodyPr>
          <a:lstStyle/>
          <a:p>
            <a:r>
              <a:rPr lang="en-US" sz="4000" dirty="0"/>
              <a:t>TIMELINE</a:t>
            </a:r>
          </a:p>
        </p:txBody>
      </p:sp>
      <p:graphicFrame>
        <p:nvGraphicFramePr>
          <p:cNvPr id="5" name="Content Placeholder 2">
            <a:extLst>
              <a:ext uri="{FF2B5EF4-FFF2-40B4-BE49-F238E27FC236}">
                <a16:creationId xmlns:a16="http://schemas.microsoft.com/office/drawing/2014/main" id="{7273913D-6034-402E-A23F-8A17C312825F}"/>
              </a:ext>
            </a:extLst>
          </p:cNvPr>
          <p:cNvGraphicFramePr>
            <a:graphicFrameLocks noGrp="1"/>
          </p:cNvGraphicFramePr>
          <p:nvPr>
            <p:ph idx="1"/>
            <p:extLst>
              <p:ext uri="{D42A27DB-BD31-4B8C-83A1-F6EECF244321}">
                <p14:modId xmlns:p14="http://schemas.microsoft.com/office/powerpoint/2010/main" val="1513475862"/>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38284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0EAFB4CB-AB14-4293-ABCC-88E04ABC1466}"/>
              </a:ext>
            </a:extLst>
          </p:cNvPr>
          <p:cNvSpPr>
            <a:spLocks noGrp="1"/>
          </p:cNvSpPr>
          <p:nvPr>
            <p:ph type="title"/>
          </p:nvPr>
        </p:nvSpPr>
        <p:spPr>
          <a:xfrm>
            <a:off x="958506" y="800392"/>
            <a:ext cx="10264697" cy="1212102"/>
          </a:xfrm>
        </p:spPr>
        <p:txBody>
          <a:bodyPr>
            <a:normAutofit/>
          </a:bodyPr>
          <a:lstStyle/>
          <a:p>
            <a:r>
              <a:rPr lang="en-US" sz="4000" dirty="0">
                <a:solidFill>
                  <a:srgbClr val="FFFFFF"/>
                </a:solidFill>
              </a:rPr>
              <a:t>COVID 19 RESPONSE BY THE NUMBERS</a:t>
            </a:r>
          </a:p>
        </p:txBody>
      </p:sp>
      <p:sp>
        <p:nvSpPr>
          <p:cNvPr id="3" name="Content Placeholder 2">
            <a:extLst>
              <a:ext uri="{FF2B5EF4-FFF2-40B4-BE49-F238E27FC236}">
                <a16:creationId xmlns:a16="http://schemas.microsoft.com/office/drawing/2014/main" id="{A5A223B7-3FC1-4CA4-9271-64A027B974E7}"/>
              </a:ext>
            </a:extLst>
          </p:cNvPr>
          <p:cNvSpPr>
            <a:spLocks noGrp="1"/>
          </p:cNvSpPr>
          <p:nvPr>
            <p:ph idx="1"/>
          </p:nvPr>
        </p:nvSpPr>
        <p:spPr>
          <a:xfrm>
            <a:off x="1367624" y="2255520"/>
            <a:ext cx="9708995" cy="4124960"/>
          </a:xfrm>
        </p:spPr>
        <p:txBody>
          <a:bodyPr anchor="ctr">
            <a:normAutofit/>
          </a:bodyPr>
          <a:lstStyle/>
          <a:p>
            <a:pPr marL="0" marR="0">
              <a:spcBef>
                <a:spcPts val="0"/>
              </a:spcBef>
              <a:spcAft>
                <a:spcPts val="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As of February 15, 2022</a:t>
            </a:r>
          </a:p>
          <a:p>
            <a:pPr marL="457200" lvl="1">
              <a:spcBef>
                <a:spcPts val="0"/>
              </a:spcBef>
            </a:pPr>
            <a:r>
              <a:rPr lang="en-US" sz="2000" dirty="0">
                <a:effectLst/>
                <a:highlight>
                  <a:srgbClr val="FFFF00"/>
                </a:highlight>
                <a:latin typeface="Calibri" panose="020F0502020204030204" pitchFamily="34" charset="0"/>
                <a:ea typeface="Times New Roman" panose="02020603050405020304" pitchFamily="18" charset="0"/>
                <a:cs typeface="Calibri" panose="020F0502020204030204" pitchFamily="34" charset="0"/>
              </a:rPr>
              <a:t>County Vaccination:  170,971 doses</a:t>
            </a:r>
          </a:p>
          <a:p>
            <a:pPr marL="457200" lvl="1">
              <a:spcBef>
                <a:spcPts val="0"/>
              </a:spcBef>
            </a:pPr>
            <a:r>
              <a:rPr lang="en-US" sz="20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Total in county: 904,261 doses, 64.3 % fully vaccinated, 81% partially</a:t>
            </a:r>
          </a:p>
          <a:p>
            <a:pPr marL="0" marR="0">
              <a:spcBef>
                <a:spcPts val="0"/>
              </a:spcBef>
              <a:spcAft>
                <a:spcPts val="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Volunteers: 3,214 in </a:t>
            </a:r>
            <a:r>
              <a:rPr lang="en-US" sz="2400" dirty="0" err="1">
                <a:effectLst/>
                <a:latin typeface="Calibri" panose="020F0502020204030204" pitchFamily="34" charset="0"/>
                <a:ea typeface="Times New Roman" panose="02020603050405020304" pitchFamily="18" charset="0"/>
                <a:cs typeface="Calibri" panose="020F0502020204030204" pitchFamily="34" charset="0"/>
              </a:rPr>
              <a:t>ServPA</a:t>
            </a:r>
            <a:r>
              <a:rPr lang="en-US" sz="2400" dirty="0">
                <a:effectLst/>
                <a:latin typeface="Calibri" panose="020F0502020204030204" pitchFamily="34" charset="0"/>
                <a:ea typeface="Times New Roman" panose="02020603050405020304" pitchFamily="18" charset="0"/>
                <a:cs typeface="Calibri" panose="020F0502020204030204" pitchFamily="34" charset="0"/>
              </a:rPr>
              <a:t> (January 2022)</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Participating volunteers: 1,469  (94% of staff are volunteers)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Task Force staff: 93 (include county employees and temporary staff)</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CCDC Hours: Over 100,000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Five fixed sites, Community, Pop-Up, Homebound, Homeless</a:t>
            </a:r>
          </a:p>
          <a:p>
            <a:pPr marL="0" marR="0">
              <a:spcBef>
                <a:spcPts val="0"/>
              </a:spcBef>
              <a:spcAft>
                <a:spcPts val="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Total VPODs: 693</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Supported VPODs: 149</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Homebound: 4,095 doses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619851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C84FF8C-9408-4B36-97F0-5D82298B4D78}"/>
              </a:ext>
            </a:extLst>
          </p:cNvPr>
          <p:cNvSpPr>
            <a:spLocks noGrp="1"/>
          </p:cNvSpPr>
          <p:nvPr>
            <p:ph type="title"/>
          </p:nvPr>
        </p:nvSpPr>
        <p:spPr>
          <a:xfrm>
            <a:off x="934872" y="982272"/>
            <a:ext cx="3388419" cy="4560970"/>
          </a:xfrm>
        </p:spPr>
        <p:txBody>
          <a:bodyPr>
            <a:normAutofit/>
          </a:bodyPr>
          <a:lstStyle/>
          <a:p>
            <a:r>
              <a:rPr lang="en-US" sz="4000" dirty="0">
                <a:solidFill>
                  <a:srgbClr val="FFFFFF"/>
                </a:solidFill>
              </a:rPr>
              <a:t>REQUIRED TRAINING – ALL </a:t>
            </a:r>
          </a:p>
        </p:txBody>
      </p:sp>
      <p:sp>
        <p:nvSpPr>
          <p:cNvPr id="16"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a:extLst>
              <a:ext uri="{FF2B5EF4-FFF2-40B4-BE49-F238E27FC236}">
                <a16:creationId xmlns:a16="http://schemas.microsoft.com/office/drawing/2014/main" id="{94A4F961-D8D6-4323-9C44-4984FDF09AD9}"/>
              </a:ext>
            </a:extLst>
          </p:cNvPr>
          <p:cNvSpPr>
            <a:spLocks noGrp="1"/>
          </p:cNvSpPr>
          <p:nvPr>
            <p:ph idx="1"/>
          </p:nvPr>
        </p:nvSpPr>
        <p:spPr>
          <a:xfrm>
            <a:off x="5221862" y="1719618"/>
            <a:ext cx="5948831" cy="4334629"/>
          </a:xfrm>
        </p:spPr>
        <p:txBody>
          <a:bodyPr anchor="ctr">
            <a:normAutofit/>
          </a:bodyPr>
          <a:lstStyle/>
          <a:p>
            <a:pPr marL="342900" marR="0" lvl="0" indent="-342900">
              <a:spcBef>
                <a:spcPts val="0"/>
              </a:spcBef>
              <a:spcAft>
                <a:spcPts val="0"/>
              </a:spcAft>
              <a:buFont typeface="Symbol" panose="05050102010706020507" pitchFamily="18" charset="2"/>
              <a:buChar char=""/>
            </a:pPr>
            <a:r>
              <a:rPr lang="en-US" sz="2400">
                <a:solidFill>
                  <a:srgbClr val="FEFFFF"/>
                </a:solidFill>
                <a:effectLst/>
                <a:latin typeface="Calibri" panose="020F0502020204030204" pitchFamily="34" charset="0"/>
                <a:ea typeface="Times New Roman" panose="02020603050405020304" pitchFamily="18" charset="0"/>
                <a:cs typeface="Calibri" panose="020F0502020204030204" pitchFamily="34" charset="0"/>
              </a:rPr>
              <a:t>CCDC Orientation &amp; Handbook</a:t>
            </a:r>
            <a:endParaRPr lang="en-US" sz="240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a:solidFill>
                  <a:srgbClr val="FEFFFF"/>
                </a:solidFill>
                <a:effectLst/>
                <a:latin typeface="Calibri" panose="020F0502020204030204" pitchFamily="34" charset="0"/>
                <a:ea typeface="Times New Roman" panose="02020603050405020304" pitchFamily="18" charset="0"/>
                <a:cs typeface="Calibri" panose="020F0502020204030204" pitchFamily="34" charset="0"/>
              </a:rPr>
              <a:t>NIMS 100, 200, 700, 800</a:t>
            </a:r>
            <a:endParaRPr lang="en-US" sz="240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a:solidFill>
                  <a:srgbClr val="FEFFFF"/>
                </a:solidFill>
                <a:effectLst/>
                <a:latin typeface="Calibri" panose="020F0502020204030204" pitchFamily="34" charset="0"/>
                <a:ea typeface="Times New Roman" panose="02020603050405020304" pitchFamily="18" charset="0"/>
                <a:cs typeface="Calibri" panose="020F0502020204030204" pitchFamily="34" charset="0"/>
              </a:rPr>
              <a:t>CCDC Emergency Preparedness &amp; Response</a:t>
            </a:r>
            <a:endParaRPr lang="en-US" sz="240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a:solidFill>
                  <a:srgbClr val="FEFFFF"/>
                </a:solidFill>
                <a:effectLst/>
                <a:latin typeface="Calibri" panose="020F0502020204030204" pitchFamily="34" charset="0"/>
                <a:ea typeface="Times New Roman" panose="02020603050405020304" pitchFamily="18" charset="0"/>
                <a:cs typeface="Calibri" panose="020F0502020204030204" pitchFamily="34" charset="0"/>
              </a:rPr>
              <a:t>MCM 101 – pill-based response</a:t>
            </a:r>
            <a:endParaRPr lang="en-US" sz="240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a:solidFill>
                  <a:srgbClr val="FEFFFF"/>
                </a:solidFill>
                <a:effectLst/>
                <a:latin typeface="Calibri" panose="020F0502020204030204" pitchFamily="34" charset="0"/>
                <a:ea typeface="Times New Roman" panose="02020603050405020304" pitchFamily="18" charset="0"/>
                <a:cs typeface="Calibri" panose="020F0502020204030204" pitchFamily="34" charset="0"/>
              </a:rPr>
              <a:t>MCM 102 – vaccine-based response</a:t>
            </a:r>
            <a:endParaRPr lang="en-US" sz="240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40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You Call the Shots, Vaccine Storage &amp; Handling – Jan 2021</a:t>
            </a:r>
            <a:endParaRPr lang="en-US" sz="240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40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Bloodborne Pathogens</a:t>
            </a:r>
            <a:endParaRPr lang="en-US" sz="240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40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HIPAA Training</a:t>
            </a:r>
            <a:endParaRPr lang="en-US" sz="240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US" sz="2400">
              <a:solidFill>
                <a:srgbClr val="FEFFFF"/>
              </a:solidFill>
            </a:endParaRPr>
          </a:p>
        </p:txBody>
      </p:sp>
    </p:spTree>
    <p:extLst>
      <p:ext uri="{BB962C8B-B14F-4D97-AF65-F5344CB8AC3E}">
        <p14:creationId xmlns:p14="http://schemas.microsoft.com/office/powerpoint/2010/main" val="1776980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F51BA6B-3368-452B-A80F-3A31A3202EEB}"/>
              </a:ext>
            </a:extLst>
          </p:cNvPr>
          <p:cNvSpPr>
            <a:spLocks noGrp="1"/>
          </p:cNvSpPr>
          <p:nvPr>
            <p:ph type="title"/>
          </p:nvPr>
        </p:nvSpPr>
        <p:spPr>
          <a:xfrm>
            <a:off x="934872" y="982272"/>
            <a:ext cx="3388419" cy="4560970"/>
          </a:xfrm>
        </p:spPr>
        <p:txBody>
          <a:bodyPr>
            <a:normAutofit/>
          </a:bodyPr>
          <a:lstStyle/>
          <a:p>
            <a:r>
              <a:rPr lang="en-US" sz="4000" dirty="0">
                <a:solidFill>
                  <a:srgbClr val="FFFFFF"/>
                </a:solidFill>
              </a:rPr>
              <a:t>REQUIRED TRAINING - CLINICAL</a:t>
            </a:r>
          </a:p>
        </p:txBody>
      </p:sp>
      <p:sp>
        <p:nvSpPr>
          <p:cNvPr id="16"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a:extLst>
              <a:ext uri="{FF2B5EF4-FFF2-40B4-BE49-F238E27FC236}">
                <a16:creationId xmlns:a16="http://schemas.microsoft.com/office/drawing/2014/main" id="{7AD801B1-A7CD-4847-B851-4DB57E197D99}"/>
              </a:ext>
            </a:extLst>
          </p:cNvPr>
          <p:cNvSpPr>
            <a:spLocks noGrp="1"/>
          </p:cNvSpPr>
          <p:nvPr>
            <p:ph idx="1"/>
          </p:nvPr>
        </p:nvSpPr>
        <p:spPr>
          <a:xfrm>
            <a:off x="5221862" y="1719618"/>
            <a:ext cx="5948831" cy="4334629"/>
          </a:xfrm>
        </p:spPr>
        <p:txBody>
          <a:bodyPr anchor="ctr">
            <a:normAutofit/>
          </a:bodyPr>
          <a:lstStyle/>
          <a:p>
            <a:pPr marL="342900" marR="0" lvl="0" indent="-342900">
              <a:spcBef>
                <a:spcPts val="0"/>
              </a:spcBef>
              <a:spcAft>
                <a:spcPts val="0"/>
              </a:spcAft>
              <a:buFont typeface="Symbol" panose="05050102010706020507" pitchFamily="18" charset="2"/>
              <a:buChar char=""/>
              <a:tabLst>
                <a:tab pos="457200" algn="l"/>
              </a:tabLst>
            </a:pP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CDC </a:t>
            </a:r>
            <a:r>
              <a:rPr lang="en-US" sz="2000" dirty="0" err="1">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Moderna</a:t>
            </a: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 COVID Vaccine Standing Orders for Administrating Vaccine</a:t>
            </a:r>
            <a:endParaRPr lang="en-US" sz="20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CDC Vaccine Preparation and Administration Summary</a:t>
            </a:r>
            <a:endParaRPr lang="en-US" sz="20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CDC Pre-vaccination Checklist for COVID 19 Vaccine</a:t>
            </a:r>
            <a:endParaRPr lang="en-US" sz="20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FDA Fact Sheet for Recipients and Caregivers</a:t>
            </a:r>
            <a:endParaRPr lang="en-US" sz="20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CDC You call the Shots: Module 18 – Vaccine Administration</a:t>
            </a:r>
            <a:endParaRPr lang="en-US" sz="20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Cool Cubes use and operations </a:t>
            </a:r>
            <a:endParaRPr lang="en-US" sz="20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CDC V-Safe</a:t>
            </a:r>
            <a:endParaRPr lang="en-US" sz="20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FDA Emergency Use Authorizations</a:t>
            </a:r>
            <a:endParaRPr lang="en-US" sz="20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CDC Clinical Considerations</a:t>
            </a:r>
            <a:endParaRPr lang="en-US" sz="20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CDC Recipient Education</a:t>
            </a:r>
            <a:endParaRPr lang="en-US" sz="20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20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CDC Training &amp; Education</a:t>
            </a:r>
            <a:endParaRPr lang="en-US" sz="20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US" sz="2000" dirty="0">
              <a:solidFill>
                <a:srgbClr val="FEFFFF"/>
              </a:solidFill>
            </a:endParaRPr>
          </a:p>
        </p:txBody>
      </p:sp>
    </p:spTree>
    <p:extLst>
      <p:ext uri="{BB962C8B-B14F-4D97-AF65-F5344CB8AC3E}">
        <p14:creationId xmlns:p14="http://schemas.microsoft.com/office/powerpoint/2010/main" val="29925677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1A7CCB3-1D7A-4968-A209-D64DA888AE8D}"/>
              </a:ext>
            </a:extLst>
          </p:cNvPr>
          <p:cNvSpPr>
            <a:spLocks noGrp="1"/>
          </p:cNvSpPr>
          <p:nvPr>
            <p:ph type="title"/>
          </p:nvPr>
        </p:nvSpPr>
        <p:spPr>
          <a:xfrm>
            <a:off x="934872" y="982272"/>
            <a:ext cx="3388419" cy="4560970"/>
          </a:xfrm>
        </p:spPr>
        <p:txBody>
          <a:bodyPr>
            <a:normAutofit/>
          </a:bodyPr>
          <a:lstStyle/>
          <a:p>
            <a:r>
              <a:rPr lang="en-US" sz="4000" dirty="0">
                <a:solidFill>
                  <a:srgbClr val="FFFFFF"/>
                </a:solidFill>
              </a:rPr>
              <a:t>ADDITIONAL TRAINING</a:t>
            </a:r>
          </a:p>
        </p:txBody>
      </p:sp>
      <p:sp>
        <p:nvSpPr>
          <p:cNvPr id="16"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a:extLst>
              <a:ext uri="{FF2B5EF4-FFF2-40B4-BE49-F238E27FC236}">
                <a16:creationId xmlns:a16="http://schemas.microsoft.com/office/drawing/2014/main" id="{8C363A24-6CCF-4C34-8A7D-C6F2EC254888}"/>
              </a:ext>
            </a:extLst>
          </p:cNvPr>
          <p:cNvSpPr>
            <a:spLocks noGrp="1"/>
          </p:cNvSpPr>
          <p:nvPr>
            <p:ph idx="1"/>
          </p:nvPr>
        </p:nvSpPr>
        <p:spPr>
          <a:xfrm>
            <a:off x="5221862" y="1719618"/>
            <a:ext cx="5948831" cy="4334629"/>
          </a:xfrm>
        </p:spPr>
        <p:txBody>
          <a:bodyPr anchor="ctr">
            <a:normAutofit/>
          </a:bodyPr>
          <a:lstStyle/>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MCM Screening &amp; Dispensing </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MCM POD operations </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MCM Immunization </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Situational Awareness and Self Defense</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Leader Communication Skills </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Course of Action Development </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Damage Assessment training on-line</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err="1">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ReDI</a:t>
            </a: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 Volunteer Management</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Portable radio communications </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US" sz="2400" dirty="0">
              <a:solidFill>
                <a:srgbClr val="FEFFFF"/>
              </a:solidFill>
            </a:endParaRPr>
          </a:p>
        </p:txBody>
      </p:sp>
    </p:spTree>
    <p:extLst>
      <p:ext uri="{BB962C8B-B14F-4D97-AF65-F5344CB8AC3E}">
        <p14:creationId xmlns:p14="http://schemas.microsoft.com/office/powerpoint/2010/main" val="9952364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D5F428B-0C14-4711-BF81-B299CF655368}"/>
              </a:ext>
            </a:extLst>
          </p:cNvPr>
          <p:cNvSpPr>
            <a:spLocks noGrp="1"/>
          </p:cNvSpPr>
          <p:nvPr>
            <p:ph type="title"/>
          </p:nvPr>
        </p:nvSpPr>
        <p:spPr>
          <a:xfrm>
            <a:off x="934872" y="982272"/>
            <a:ext cx="3388419" cy="4560970"/>
          </a:xfrm>
        </p:spPr>
        <p:txBody>
          <a:bodyPr>
            <a:normAutofit/>
          </a:bodyPr>
          <a:lstStyle/>
          <a:p>
            <a:r>
              <a:rPr lang="en-US" sz="4000" dirty="0">
                <a:solidFill>
                  <a:srgbClr val="FFFFFF"/>
                </a:solidFill>
              </a:rPr>
              <a:t>ADDITIONAL TRAINING</a:t>
            </a:r>
          </a:p>
        </p:txBody>
      </p:sp>
      <p:sp>
        <p:nvSpPr>
          <p:cNvPr id="16"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a:extLst>
              <a:ext uri="{FF2B5EF4-FFF2-40B4-BE49-F238E27FC236}">
                <a16:creationId xmlns:a16="http://schemas.microsoft.com/office/drawing/2014/main" id="{F3BDFA11-8D61-4C05-994F-4112A823A5A0}"/>
              </a:ext>
            </a:extLst>
          </p:cNvPr>
          <p:cNvSpPr>
            <a:spLocks noGrp="1"/>
          </p:cNvSpPr>
          <p:nvPr>
            <p:ph idx="1"/>
          </p:nvPr>
        </p:nvSpPr>
        <p:spPr>
          <a:xfrm>
            <a:off x="5221862" y="1719618"/>
            <a:ext cx="5948831" cy="4334629"/>
          </a:xfrm>
        </p:spPr>
        <p:txBody>
          <a:bodyPr anchor="ctr">
            <a:normAutofit/>
          </a:bodyPr>
          <a:lstStyle/>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Red Cross Sheltering Fundamentals</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Red Cross Mass Care Logistics</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Psychological First Aid</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DCORT/CISM referrals</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Fire Safety</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Stop the Bleed</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CPR</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First Aid</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Flu clinic operations and exercise</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FEFFFF"/>
                </a:solidFill>
                <a:effectLst/>
                <a:latin typeface="Arial" panose="020B0604020202020204" pitchFamily="34" charset="0"/>
                <a:ea typeface="Times New Roman" panose="02020603050405020304" pitchFamily="18" charset="0"/>
                <a:cs typeface="Times New Roman" panose="02020603050405020304" pitchFamily="18" charset="0"/>
              </a:rPr>
              <a:t>Traffic control safety</a:t>
            </a:r>
            <a:endParaRPr lang="en-US" sz="2400" dirty="0">
              <a:solidFill>
                <a:srgbClr val="FEFFFF"/>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endParaRPr lang="en-US" sz="2400" dirty="0">
              <a:solidFill>
                <a:srgbClr val="FEFFFF"/>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solidFill>
                <a:srgbClr val="FEFFFF"/>
              </a:solidFill>
            </a:endParaRPr>
          </a:p>
        </p:txBody>
      </p:sp>
    </p:spTree>
    <p:extLst>
      <p:ext uri="{BB962C8B-B14F-4D97-AF65-F5344CB8AC3E}">
        <p14:creationId xmlns:p14="http://schemas.microsoft.com/office/powerpoint/2010/main" val="26944687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64B37C-5D6C-4515-A6BB-87B204EA7781}"/>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LEADERSHIP GUIDELINES</a:t>
            </a:r>
          </a:p>
        </p:txBody>
      </p:sp>
      <p:sp>
        <p:nvSpPr>
          <p:cNvPr id="3" name="Content Placeholder 2">
            <a:extLst>
              <a:ext uri="{FF2B5EF4-FFF2-40B4-BE49-F238E27FC236}">
                <a16:creationId xmlns:a16="http://schemas.microsoft.com/office/drawing/2014/main" id="{607E1A93-A633-4ED4-A207-ED8BFC49499D}"/>
              </a:ext>
            </a:extLst>
          </p:cNvPr>
          <p:cNvSpPr>
            <a:spLocks noGrp="1"/>
          </p:cNvSpPr>
          <p:nvPr>
            <p:ph idx="1"/>
          </p:nvPr>
        </p:nvSpPr>
        <p:spPr>
          <a:xfrm>
            <a:off x="4810259" y="649480"/>
            <a:ext cx="6555347" cy="5546047"/>
          </a:xfrm>
        </p:spPr>
        <p:txBody>
          <a:bodyPr anchor="ctr">
            <a:normAutofit/>
          </a:bodyPr>
          <a:lstStyle/>
          <a:p>
            <a:pPr marL="0" marR="0">
              <a:spcBef>
                <a:spcPts val="0"/>
              </a:spcBef>
              <a:spcAft>
                <a:spcPts val="0"/>
              </a:spcAft>
            </a:pPr>
            <a:r>
              <a:rPr lang="en-US" dirty="0">
                <a:effectLst/>
                <a:latin typeface="Calibri" panose="020F0502020204030204" pitchFamily="34" charset="0"/>
                <a:ea typeface="Times New Roman" panose="02020603050405020304" pitchFamily="18" charset="0"/>
                <a:cs typeface="Calibri" panose="020F0502020204030204" pitchFamily="34" charset="0"/>
              </a:rPr>
              <a:t>Positive and pro-active</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dirty="0">
                <a:effectLst/>
                <a:highlight>
                  <a:srgbClr val="00FFFF"/>
                </a:highlight>
                <a:latin typeface="Calibri" panose="020F0502020204030204" pitchFamily="34" charset="0"/>
                <a:ea typeface="Times New Roman" panose="02020603050405020304" pitchFamily="18" charset="0"/>
                <a:cs typeface="Calibri" panose="020F0502020204030204" pitchFamily="34" charset="0"/>
              </a:rPr>
              <a:t>Flexibility</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dirty="0">
                <a:effectLst/>
                <a:highlight>
                  <a:srgbClr val="00FFFF"/>
                </a:highlight>
                <a:latin typeface="Calibri" panose="020F0502020204030204" pitchFamily="34" charset="0"/>
                <a:ea typeface="Times New Roman" panose="02020603050405020304" pitchFamily="18" charset="0"/>
                <a:cs typeface="Calibri" panose="020F0502020204030204" pitchFamily="34" charset="0"/>
              </a:rPr>
              <a:t>Authority with responsibility</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dirty="0">
                <a:effectLst/>
                <a:latin typeface="Calibri" panose="020F0502020204030204" pitchFamily="34" charset="0"/>
                <a:ea typeface="Times New Roman" panose="02020603050405020304" pitchFamily="18" charset="0"/>
                <a:cs typeface="Calibri" panose="020F0502020204030204" pitchFamily="34" charset="0"/>
              </a:rPr>
              <a:t>Written projects with SMART objectives,            adjust as needed to fit program plan</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dirty="0">
                <a:effectLst/>
                <a:latin typeface="Calibri" panose="020F0502020204030204" pitchFamily="34" charset="0"/>
                <a:ea typeface="Times New Roman" panose="02020603050405020304" pitchFamily="18" charset="0"/>
                <a:cs typeface="Calibri" panose="020F0502020204030204" pitchFamily="34" charset="0"/>
              </a:rPr>
              <a:t>Re-direct and encourage</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dirty="0">
                <a:effectLst/>
                <a:latin typeface="Calibri" panose="020F0502020204030204" pitchFamily="34" charset="0"/>
                <a:ea typeface="Times New Roman" panose="02020603050405020304" pitchFamily="18" charset="0"/>
                <a:cs typeface="Calibri" panose="020F0502020204030204" pitchFamily="34" charset="0"/>
              </a:rPr>
              <a:t>Pause for strategic planning</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dirty="0">
                <a:effectLst/>
                <a:latin typeface="Calibri" panose="020F0502020204030204" pitchFamily="34" charset="0"/>
                <a:ea typeface="Times New Roman" panose="02020603050405020304" pitchFamily="18" charset="0"/>
                <a:cs typeface="Calibri" panose="020F0502020204030204" pitchFamily="34" charset="0"/>
              </a:rPr>
              <a:t>Catch staff/volunteers doing things right</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dirty="0">
                <a:effectLst/>
                <a:latin typeface="Calibri" panose="020F0502020204030204" pitchFamily="34" charset="0"/>
                <a:ea typeface="Times New Roman" panose="02020603050405020304" pitchFamily="18" charset="0"/>
                <a:cs typeface="Calibri" panose="020F0502020204030204" pitchFamily="34" charset="0"/>
              </a:rPr>
              <a:t>Happy staff/volunteers keep clients happy</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dirty="0">
                <a:effectLst/>
                <a:highlight>
                  <a:srgbClr val="00FFFF"/>
                </a:highlight>
                <a:latin typeface="Calibri" panose="020F0502020204030204" pitchFamily="34" charset="0"/>
                <a:ea typeface="Times New Roman" panose="02020603050405020304" pitchFamily="18" charset="0"/>
                <a:cs typeface="Calibri" panose="020F0502020204030204" pitchFamily="34" charset="0"/>
              </a:rPr>
              <a:t>Make sure everyone goes home the way they arrived</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r>
              <a:rPr lang="en-US" dirty="0">
                <a:effectLst/>
                <a:highlight>
                  <a:srgbClr val="00FFFF"/>
                </a:highlight>
                <a:latin typeface="Calibri" panose="020F0502020204030204" pitchFamily="34" charset="0"/>
                <a:ea typeface="Times New Roman" panose="02020603050405020304" pitchFamily="18" charset="0"/>
              </a:rPr>
              <a:t>Make sure they want to come back</a:t>
            </a:r>
            <a:endParaRPr lang="en-US" dirty="0"/>
          </a:p>
        </p:txBody>
      </p:sp>
    </p:spTree>
    <p:extLst>
      <p:ext uri="{BB962C8B-B14F-4D97-AF65-F5344CB8AC3E}">
        <p14:creationId xmlns:p14="http://schemas.microsoft.com/office/powerpoint/2010/main" val="14535100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E5063-176F-4711-9A31-1FE087A46DF8}"/>
              </a:ext>
            </a:extLst>
          </p:cNvPr>
          <p:cNvSpPr>
            <a:spLocks noGrp="1"/>
          </p:cNvSpPr>
          <p:nvPr>
            <p:ph type="title"/>
          </p:nvPr>
        </p:nvSpPr>
        <p:spPr>
          <a:xfrm>
            <a:off x="838200" y="365125"/>
            <a:ext cx="10515600" cy="2301875"/>
          </a:xfrm>
        </p:spPr>
        <p:txBody>
          <a:bodyPr>
            <a:normAutofit/>
          </a:bodyPr>
          <a:lstStyle/>
          <a:p>
            <a:r>
              <a:rPr lang="en-US" dirty="0"/>
              <a:t>C19 TASK FORCE </a:t>
            </a:r>
            <a:br>
              <a:rPr lang="en-US" dirty="0"/>
            </a:br>
            <a:r>
              <a:rPr lang="en-US" dirty="0"/>
              <a:t>COMMAND </a:t>
            </a:r>
            <a:br>
              <a:rPr lang="en-US" dirty="0"/>
            </a:br>
            <a:r>
              <a:rPr lang="en-US" dirty="0"/>
              <a:t>STRUCTURE</a:t>
            </a:r>
          </a:p>
        </p:txBody>
      </p:sp>
      <p:graphicFrame>
        <p:nvGraphicFramePr>
          <p:cNvPr id="4" name="Content Placeholder 3">
            <a:extLst>
              <a:ext uri="{FF2B5EF4-FFF2-40B4-BE49-F238E27FC236}">
                <a16:creationId xmlns:a16="http://schemas.microsoft.com/office/drawing/2014/main" id="{007A5A2A-92A9-48D0-8C8A-500497C295E6}"/>
              </a:ext>
            </a:extLst>
          </p:cNvPr>
          <p:cNvGraphicFramePr>
            <a:graphicFrameLocks noGrp="1"/>
          </p:cNvGraphicFramePr>
          <p:nvPr>
            <p:ph idx="1"/>
            <p:extLst>
              <p:ext uri="{D42A27DB-BD31-4B8C-83A1-F6EECF244321}">
                <p14:modId xmlns:p14="http://schemas.microsoft.com/office/powerpoint/2010/main" val="3727727958"/>
              </p:ext>
            </p:extLst>
          </p:nvPr>
        </p:nvGraphicFramePr>
        <p:xfrm>
          <a:off x="838200" y="365125"/>
          <a:ext cx="10515600" cy="6330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58037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5E944-C4E6-44D5-B003-5F2F9995BA0B}"/>
              </a:ext>
            </a:extLst>
          </p:cNvPr>
          <p:cNvSpPr>
            <a:spLocks noGrp="1"/>
          </p:cNvSpPr>
          <p:nvPr>
            <p:ph type="title"/>
          </p:nvPr>
        </p:nvSpPr>
        <p:spPr/>
        <p:txBody>
          <a:bodyPr/>
          <a:lstStyle/>
          <a:p>
            <a:r>
              <a:rPr lang="en-US" dirty="0"/>
              <a:t>C19 OPERATIONS </a:t>
            </a:r>
            <a:br>
              <a:rPr lang="en-US" dirty="0"/>
            </a:br>
            <a:r>
              <a:rPr lang="en-US" dirty="0"/>
              <a:t>STRUCTURE</a:t>
            </a:r>
          </a:p>
        </p:txBody>
      </p:sp>
      <p:graphicFrame>
        <p:nvGraphicFramePr>
          <p:cNvPr id="4" name="Content Placeholder 3">
            <a:extLst>
              <a:ext uri="{FF2B5EF4-FFF2-40B4-BE49-F238E27FC236}">
                <a16:creationId xmlns:a16="http://schemas.microsoft.com/office/drawing/2014/main" id="{64DCF5C3-B5CD-4FD5-BCC0-3BB62A493371}"/>
              </a:ext>
            </a:extLst>
          </p:cNvPr>
          <p:cNvGraphicFramePr>
            <a:graphicFrameLocks noGrp="1"/>
          </p:cNvGraphicFramePr>
          <p:nvPr>
            <p:ph idx="1"/>
            <p:extLst>
              <p:ext uri="{D42A27DB-BD31-4B8C-83A1-F6EECF244321}">
                <p14:modId xmlns:p14="http://schemas.microsoft.com/office/powerpoint/2010/main" val="28032645"/>
              </p:ext>
            </p:extLst>
          </p:nvPr>
        </p:nvGraphicFramePr>
        <p:xfrm>
          <a:off x="838199" y="266700"/>
          <a:ext cx="10848975" cy="64388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17034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FC8F6-53A9-4B57-BF9A-F5A2C2AA5F09}"/>
              </a:ext>
            </a:extLst>
          </p:cNvPr>
          <p:cNvSpPr>
            <a:spLocks noGrp="1"/>
          </p:cNvSpPr>
          <p:nvPr>
            <p:ph type="title"/>
          </p:nvPr>
        </p:nvSpPr>
        <p:spPr>
          <a:xfrm>
            <a:off x="648929" y="629266"/>
            <a:ext cx="3505495" cy="1622321"/>
          </a:xfrm>
        </p:spPr>
        <p:txBody>
          <a:bodyPr vert="horz" lIns="91440" tIns="45720" rIns="91440" bIns="45720" rtlCol="0" anchor="ctr">
            <a:normAutofit/>
          </a:bodyPr>
          <a:lstStyle/>
          <a:p>
            <a:r>
              <a:rPr lang="en-US" sz="3700" kern="1200">
                <a:solidFill>
                  <a:schemeClr val="tx1"/>
                </a:solidFill>
                <a:latin typeface="+mj-lt"/>
                <a:ea typeface="+mj-ea"/>
                <a:cs typeface="+mj-cs"/>
              </a:rPr>
              <a:t>C19 VACCINATION OPERATIONS</a:t>
            </a:r>
          </a:p>
        </p:txBody>
      </p:sp>
      <p:sp>
        <p:nvSpPr>
          <p:cNvPr id="3" name="Content Placeholder 2">
            <a:extLst>
              <a:ext uri="{FF2B5EF4-FFF2-40B4-BE49-F238E27FC236}">
                <a16:creationId xmlns:a16="http://schemas.microsoft.com/office/drawing/2014/main" id="{4139737C-0613-47A5-A2A5-A621D0EC33C0}"/>
              </a:ext>
            </a:extLst>
          </p:cNvPr>
          <p:cNvSpPr>
            <a:spLocks noGrp="1"/>
          </p:cNvSpPr>
          <p:nvPr>
            <p:ph sz="half" idx="1"/>
          </p:nvPr>
        </p:nvSpPr>
        <p:spPr>
          <a:xfrm>
            <a:off x="648931" y="2438400"/>
            <a:ext cx="3505494" cy="3785419"/>
          </a:xfrm>
        </p:spPr>
        <p:txBody>
          <a:bodyPr vert="horz" lIns="91440" tIns="45720" rIns="91440" bIns="45720" rtlCol="0">
            <a:normAutofit/>
          </a:bodyPr>
          <a:lstStyle/>
          <a:p>
            <a:pPr marL="0" marR="0">
              <a:spcBef>
                <a:spcPts val="0"/>
              </a:spcBef>
              <a:spcAft>
                <a:spcPts val="0"/>
              </a:spcAft>
            </a:pPr>
            <a:r>
              <a:rPr lang="en-US" sz="3200" dirty="0">
                <a:effectLst/>
              </a:rPr>
              <a:t>Common Operating Picture </a:t>
            </a:r>
          </a:p>
          <a:p>
            <a:pPr marL="0" marR="0">
              <a:spcBef>
                <a:spcPts val="0"/>
              </a:spcBef>
              <a:spcAft>
                <a:spcPts val="0"/>
              </a:spcAft>
            </a:pPr>
            <a:r>
              <a:rPr lang="en-US" sz="3200" dirty="0"/>
              <a:t>V</a:t>
            </a:r>
            <a:r>
              <a:rPr lang="en-US" sz="3200" dirty="0">
                <a:effectLst/>
              </a:rPr>
              <a:t>enue grid</a:t>
            </a:r>
          </a:p>
          <a:p>
            <a:pPr marL="0" marR="0">
              <a:spcBef>
                <a:spcPts val="0"/>
              </a:spcBef>
              <a:spcAft>
                <a:spcPts val="0"/>
              </a:spcAft>
            </a:pPr>
            <a:r>
              <a:rPr lang="en-US" sz="3200" dirty="0">
                <a:effectLst/>
              </a:rPr>
              <a:t>Staff schedule</a:t>
            </a:r>
          </a:p>
          <a:p>
            <a:pPr marL="0" marR="0">
              <a:spcBef>
                <a:spcPts val="0"/>
              </a:spcBef>
              <a:spcAft>
                <a:spcPts val="0"/>
              </a:spcAft>
            </a:pPr>
            <a:r>
              <a:rPr lang="en-US" sz="3200" dirty="0"/>
              <a:t>Redi Missions</a:t>
            </a:r>
          </a:p>
          <a:p>
            <a:pPr marL="0" marR="0">
              <a:spcBef>
                <a:spcPts val="0"/>
              </a:spcBef>
              <a:spcAft>
                <a:spcPts val="0"/>
              </a:spcAft>
            </a:pPr>
            <a:r>
              <a:rPr lang="en-US" sz="3200" dirty="0">
                <a:effectLst/>
              </a:rPr>
              <a:t>Calendars</a:t>
            </a:r>
          </a:p>
          <a:p>
            <a:pPr marL="0" marR="0">
              <a:spcBef>
                <a:spcPts val="0"/>
              </a:spcBef>
              <a:spcAft>
                <a:spcPts val="0"/>
              </a:spcAft>
            </a:pPr>
            <a:r>
              <a:rPr lang="en-US" sz="3200" dirty="0"/>
              <a:t>M</a:t>
            </a:r>
            <a:r>
              <a:rPr lang="en-US" sz="3200" dirty="0">
                <a:effectLst/>
              </a:rPr>
              <a:t>inutes</a:t>
            </a:r>
          </a:p>
          <a:p>
            <a:endParaRPr lang="en-US" sz="2000" dirty="0"/>
          </a:p>
        </p:txBody>
      </p:sp>
      <p:sp>
        <p:nvSpPr>
          <p:cNvPr id="11" name="Rectangle 10">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5">
            <a:extLst>
              <a:ext uri="{FF2B5EF4-FFF2-40B4-BE49-F238E27FC236}">
                <a16:creationId xmlns:a16="http://schemas.microsoft.com/office/drawing/2014/main" id="{B95A9184-D180-4D21-9076-87B74F8C9429}"/>
              </a:ext>
            </a:extLst>
          </p:cNvPr>
          <p:cNvGraphicFramePr>
            <a:graphicFrameLocks noGrp="1"/>
          </p:cNvGraphicFramePr>
          <p:nvPr>
            <p:ph sz="half" idx="2"/>
            <p:extLst>
              <p:ext uri="{D42A27DB-BD31-4B8C-83A1-F6EECF244321}">
                <p14:modId xmlns:p14="http://schemas.microsoft.com/office/powerpoint/2010/main" val="2841575437"/>
              </p:ext>
            </p:extLst>
          </p:nvPr>
        </p:nvGraphicFramePr>
        <p:xfrm>
          <a:off x="5630003" y="807593"/>
          <a:ext cx="5571057" cy="5239576"/>
        </p:xfrm>
        <a:graphic>
          <a:graphicData uri="http://schemas.openxmlformats.org/drawingml/2006/table">
            <a:tbl>
              <a:tblPr/>
              <a:tblGrid>
                <a:gridCol w="720628">
                  <a:extLst>
                    <a:ext uri="{9D8B030D-6E8A-4147-A177-3AD203B41FA5}">
                      <a16:colId xmlns:a16="http://schemas.microsoft.com/office/drawing/2014/main" val="1271991399"/>
                    </a:ext>
                  </a:extLst>
                </a:gridCol>
                <a:gridCol w="478154">
                  <a:extLst>
                    <a:ext uri="{9D8B030D-6E8A-4147-A177-3AD203B41FA5}">
                      <a16:colId xmlns:a16="http://schemas.microsoft.com/office/drawing/2014/main" val="173523700"/>
                    </a:ext>
                  </a:extLst>
                </a:gridCol>
                <a:gridCol w="258643">
                  <a:extLst>
                    <a:ext uri="{9D8B030D-6E8A-4147-A177-3AD203B41FA5}">
                      <a16:colId xmlns:a16="http://schemas.microsoft.com/office/drawing/2014/main" val="1687184909"/>
                    </a:ext>
                  </a:extLst>
                </a:gridCol>
                <a:gridCol w="720628">
                  <a:extLst>
                    <a:ext uri="{9D8B030D-6E8A-4147-A177-3AD203B41FA5}">
                      <a16:colId xmlns:a16="http://schemas.microsoft.com/office/drawing/2014/main" val="1570819347"/>
                    </a:ext>
                  </a:extLst>
                </a:gridCol>
                <a:gridCol w="478154">
                  <a:extLst>
                    <a:ext uri="{9D8B030D-6E8A-4147-A177-3AD203B41FA5}">
                      <a16:colId xmlns:a16="http://schemas.microsoft.com/office/drawing/2014/main" val="773228207"/>
                    </a:ext>
                  </a:extLst>
                </a:gridCol>
                <a:gridCol w="258643">
                  <a:extLst>
                    <a:ext uri="{9D8B030D-6E8A-4147-A177-3AD203B41FA5}">
                      <a16:colId xmlns:a16="http://schemas.microsoft.com/office/drawing/2014/main" val="1034695175"/>
                    </a:ext>
                  </a:extLst>
                </a:gridCol>
                <a:gridCol w="720628">
                  <a:extLst>
                    <a:ext uri="{9D8B030D-6E8A-4147-A177-3AD203B41FA5}">
                      <a16:colId xmlns:a16="http://schemas.microsoft.com/office/drawing/2014/main" val="2530306282"/>
                    </a:ext>
                  </a:extLst>
                </a:gridCol>
                <a:gridCol w="478154">
                  <a:extLst>
                    <a:ext uri="{9D8B030D-6E8A-4147-A177-3AD203B41FA5}">
                      <a16:colId xmlns:a16="http://schemas.microsoft.com/office/drawing/2014/main" val="1240611702"/>
                    </a:ext>
                  </a:extLst>
                </a:gridCol>
                <a:gridCol w="258643">
                  <a:extLst>
                    <a:ext uri="{9D8B030D-6E8A-4147-A177-3AD203B41FA5}">
                      <a16:colId xmlns:a16="http://schemas.microsoft.com/office/drawing/2014/main" val="276595662"/>
                    </a:ext>
                  </a:extLst>
                </a:gridCol>
                <a:gridCol w="720628">
                  <a:extLst>
                    <a:ext uri="{9D8B030D-6E8A-4147-A177-3AD203B41FA5}">
                      <a16:colId xmlns:a16="http://schemas.microsoft.com/office/drawing/2014/main" val="2582111078"/>
                    </a:ext>
                  </a:extLst>
                </a:gridCol>
                <a:gridCol w="478154">
                  <a:extLst>
                    <a:ext uri="{9D8B030D-6E8A-4147-A177-3AD203B41FA5}">
                      <a16:colId xmlns:a16="http://schemas.microsoft.com/office/drawing/2014/main" val="2884707598"/>
                    </a:ext>
                  </a:extLst>
                </a:gridCol>
              </a:tblGrid>
              <a:tr h="300112">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Aston</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spcBef>
                          <a:spcPts val="0"/>
                        </a:spcBef>
                        <a:spcAft>
                          <a:spcPts val="0"/>
                        </a:spcAft>
                      </a:pP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Aston</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spcBef>
                          <a:spcPts val="0"/>
                        </a:spcBef>
                        <a:spcAft>
                          <a:spcPts val="0"/>
                        </a:spcAft>
                      </a:pP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Aston</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spcBef>
                          <a:spcPts val="0"/>
                        </a:spcBef>
                        <a:spcAft>
                          <a:spcPts val="0"/>
                        </a:spcAft>
                      </a:pP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Aston</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828915944"/>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10:00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10:00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10:00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10:00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99504723"/>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19:00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19:00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19:00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19;00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1291764"/>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9</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9</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9</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9</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6498646"/>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237</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215</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205</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4408305"/>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945</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963</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985</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995</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651643034"/>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OPEN</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OPEN</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OPEN</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OPEN</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4287809090"/>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64671265"/>
                  </a:ext>
                </a:extLst>
              </a:tr>
              <a:tr h="300112">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Chester</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Chester</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Chester</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Chester</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690531582"/>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10:00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10:00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10:00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6249964"/>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16:00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16:00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16:00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0194536"/>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6</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6</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6</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7488726"/>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240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240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230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9720418"/>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998893899"/>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CLOSED</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OPEN</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OPEN</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OPEN</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808647583"/>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3903986"/>
                  </a:ext>
                </a:extLst>
              </a:tr>
              <a:tr h="300112">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Yeadon</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Yeadon</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Yeadon</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gridSpan="2">
                  <a:txBody>
                    <a:bodyPr/>
                    <a:lstStyle/>
                    <a:p>
                      <a:pPr algn="ctr" fontAlgn="b">
                        <a:spcBef>
                          <a:spcPts val="0"/>
                        </a:spcBef>
                        <a:spcAft>
                          <a:spcPts val="0"/>
                        </a:spcAft>
                      </a:pPr>
                      <a:r>
                        <a:rPr lang="en-US" sz="1100" b="1" i="0" u="none" strike="noStrike">
                          <a:solidFill>
                            <a:srgbClr val="000000"/>
                          </a:solidFill>
                          <a:effectLst/>
                          <a:latin typeface="Calibri" panose="020F0502020204030204" pitchFamily="34" charset="0"/>
                        </a:rPr>
                        <a:t>Yeadon</a:t>
                      </a:r>
                      <a:endParaRPr lang="en-US" sz="1800" b="0" i="0" u="none" strike="noStrike">
                        <a:effectLst/>
                        <a:latin typeface="Arial" panose="020B0604020202020204" pitchFamily="34" charset="0"/>
                      </a:endParaRPr>
                    </a:p>
                  </a:txBody>
                  <a:tcPr marL="92818" marR="92818" marT="46409" marB="46409">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606786448"/>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10:00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10:00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14:00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Start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14:00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513924011"/>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19:00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19:00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20:00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End Time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20:00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4064849516"/>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9</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9</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6</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Hours</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6</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7456390"/>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186</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360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1st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360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2029945"/>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352</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354</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2nd dose</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spcBef>
                          <a:spcPts val="0"/>
                        </a:spcBef>
                        <a:spcAft>
                          <a:spcPts val="0"/>
                        </a:spcAft>
                      </a:pPr>
                      <a:r>
                        <a:rPr lang="en-US" sz="1100" b="0" i="0" u="none" strike="noStrike">
                          <a:solidFill>
                            <a:srgbClr val="000000"/>
                          </a:solidFill>
                          <a:effectLst/>
                          <a:latin typeface="Calibri" panose="020F0502020204030204" pitchFamily="34" charset="0"/>
                        </a:rPr>
                        <a:t>0</a:t>
                      </a:r>
                      <a:endParaRPr lang="en-US" sz="1800" b="0" i="0" u="none" strike="noStrike">
                        <a:effectLst/>
                        <a:latin typeface="Arial" panose="020B0604020202020204" pitchFamily="34" charset="0"/>
                      </a:endParaRPr>
                    </a:p>
                  </a:txBody>
                  <a:tcPr marL="9669" marR="9669" marT="9669"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41513750"/>
                  </a:ext>
                </a:extLst>
              </a:tr>
              <a:tr h="216962">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OPEN</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OPEN</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OPEN</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 </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spcBef>
                          <a:spcPts val="0"/>
                        </a:spcBef>
                        <a:spcAft>
                          <a:spcPts val="0"/>
                        </a:spcAft>
                      </a:pPr>
                      <a:r>
                        <a:rPr lang="en-US" sz="1100" b="0" i="0" u="none" strike="noStrike">
                          <a:solidFill>
                            <a:srgbClr val="000000"/>
                          </a:solidFill>
                          <a:effectLst/>
                          <a:latin typeface="Calibri" panose="020F0502020204030204" pitchFamily="34" charset="0"/>
                        </a:rPr>
                        <a:t>OPEN</a:t>
                      </a:r>
                      <a:endParaRPr lang="en-US" sz="1800" b="0" i="0" u="none" strike="noStrike">
                        <a:effectLst/>
                        <a:latin typeface="Arial" panose="020B0604020202020204" pitchFamily="34" charset="0"/>
                      </a:endParaRPr>
                    </a:p>
                  </a:txBody>
                  <a:tcPr marL="9669" marR="9669" marT="9669"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b">
                        <a:spcBef>
                          <a:spcPts val="0"/>
                        </a:spcBef>
                        <a:spcAft>
                          <a:spcPts val="0"/>
                        </a:spcAft>
                      </a:pPr>
                      <a:r>
                        <a:rPr lang="en-US" sz="1100" b="0" i="0" u="none" strike="noStrike" dirty="0">
                          <a:solidFill>
                            <a:srgbClr val="000000"/>
                          </a:solidFill>
                          <a:effectLst/>
                          <a:latin typeface="Calibri" panose="020F0502020204030204" pitchFamily="34" charset="0"/>
                        </a:rPr>
                        <a:t> </a:t>
                      </a:r>
                      <a:endParaRPr lang="en-US" sz="1800" b="0" i="0" u="none" strike="noStrike" dirty="0">
                        <a:effectLst/>
                        <a:latin typeface="Arial" panose="020B0604020202020204" pitchFamily="34" charset="0"/>
                      </a:endParaRPr>
                    </a:p>
                  </a:txBody>
                  <a:tcPr marL="9669" marR="9669" marT="9669"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29003647"/>
                  </a:ext>
                </a:extLst>
              </a:tr>
            </a:tbl>
          </a:graphicData>
        </a:graphic>
      </p:graphicFrame>
    </p:spTree>
    <p:extLst>
      <p:ext uri="{BB962C8B-B14F-4D97-AF65-F5344CB8AC3E}">
        <p14:creationId xmlns:p14="http://schemas.microsoft.com/office/powerpoint/2010/main" val="23502339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76FB4864-18AE-4F2D-947F-A90B81AC32EC}"/>
              </a:ext>
            </a:extLst>
          </p:cNvPr>
          <p:cNvSpPr>
            <a:spLocks noGrp="1"/>
          </p:cNvSpPr>
          <p:nvPr>
            <p:ph type="title"/>
          </p:nvPr>
        </p:nvSpPr>
        <p:spPr>
          <a:xfrm>
            <a:off x="958506" y="800392"/>
            <a:ext cx="10264697" cy="1212102"/>
          </a:xfrm>
        </p:spPr>
        <p:txBody>
          <a:bodyPr>
            <a:normAutofit/>
          </a:bodyPr>
          <a:lstStyle/>
          <a:p>
            <a:r>
              <a:rPr lang="en-US" sz="4000">
                <a:solidFill>
                  <a:srgbClr val="FFFFFF"/>
                </a:solidFill>
              </a:rPr>
              <a:t>C19 VACCINATION OPERATIONS</a:t>
            </a:r>
          </a:p>
        </p:txBody>
      </p:sp>
      <p:sp>
        <p:nvSpPr>
          <p:cNvPr id="3" name="Content Placeholder 2">
            <a:extLst>
              <a:ext uri="{FF2B5EF4-FFF2-40B4-BE49-F238E27FC236}">
                <a16:creationId xmlns:a16="http://schemas.microsoft.com/office/drawing/2014/main" id="{49D0A8B4-1C9B-4A52-A8ED-C6BE2407BA0F}"/>
              </a:ext>
            </a:extLst>
          </p:cNvPr>
          <p:cNvSpPr>
            <a:spLocks noGrp="1"/>
          </p:cNvSpPr>
          <p:nvPr>
            <p:ph idx="1"/>
          </p:nvPr>
        </p:nvSpPr>
        <p:spPr>
          <a:xfrm>
            <a:off x="1367624" y="2490436"/>
            <a:ext cx="9708995" cy="3731849"/>
          </a:xfrm>
        </p:spPr>
        <p:txBody>
          <a:bodyPr anchor="ctr">
            <a:normAutofit/>
          </a:bodyPr>
          <a:lstStyle/>
          <a:p>
            <a:r>
              <a:rPr lang="en-US" dirty="0">
                <a:effectLst/>
                <a:latin typeface="Calibri" panose="020F0502020204030204" pitchFamily="34" charset="0"/>
                <a:ea typeface="Times New Roman" panose="02020603050405020304" pitchFamily="18" charset="0"/>
                <a:cs typeface="Calibri" panose="020F0502020204030204" pitchFamily="34" charset="0"/>
              </a:rPr>
              <a:t>Communications </a:t>
            </a:r>
          </a:p>
          <a:p>
            <a:pPr lvl="1"/>
            <a:r>
              <a:rPr lang="en-US" sz="2800" dirty="0" err="1">
                <a:effectLst/>
                <a:highlight>
                  <a:srgbClr val="00FFFF"/>
                </a:highlight>
                <a:latin typeface="Calibri" panose="020F0502020204030204" pitchFamily="34" charset="0"/>
                <a:ea typeface="Times New Roman" panose="02020603050405020304" pitchFamily="18" charset="0"/>
                <a:cs typeface="Calibri" panose="020F0502020204030204" pitchFamily="34" charset="0"/>
              </a:rPr>
              <a:t>Zello</a:t>
            </a:r>
            <a:endParaRPr lang="en-US" sz="2800" dirty="0">
              <a:effectLst/>
              <a:highlight>
                <a:srgbClr val="00FFFF"/>
              </a:highlight>
              <a:latin typeface="Calibri" panose="020F0502020204030204" pitchFamily="34" charset="0"/>
              <a:ea typeface="Times New Roman" panose="02020603050405020304" pitchFamily="18" charset="0"/>
              <a:cs typeface="Calibri" panose="020F0502020204030204" pitchFamily="34" charset="0"/>
            </a:endParaRPr>
          </a:p>
          <a:p>
            <a:pPr lvl="1"/>
            <a:r>
              <a:rPr lang="en-US" sz="2800" dirty="0">
                <a:effectLst/>
                <a:latin typeface="Calibri" panose="020F0502020204030204" pitchFamily="34" charset="0"/>
                <a:ea typeface="Times New Roman" panose="02020603050405020304" pitchFamily="18" charset="0"/>
                <a:cs typeface="Calibri" panose="020F0502020204030204" pitchFamily="34" charset="0"/>
              </a:rPr>
              <a:t>VHF portables</a:t>
            </a:r>
          </a:p>
          <a:p>
            <a:pPr lvl="1"/>
            <a:r>
              <a:rPr lang="en-US" sz="2800" dirty="0">
                <a:latin typeface="Calibri" panose="020F0502020204030204" pitchFamily="34" charset="0"/>
                <a:ea typeface="Times New Roman" panose="02020603050405020304" pitchFamily="18" charset="0"/>
                <a:cs typeface="Calibri" panose="020F0502020204030204" pitchFamily="34" charset="0"/>
              </a:rPr>
              <a:t>C</a:t>
            </a:r>
            <a:r>
              <a:rPr lang="en-US" sz="2800" dirty="0">
                <a:effectLst/>
                <a:latin typeface="Calibri" panose="020F0502020204030204" pitchFamily="34" charset="0"/>
                <a:ea typeface="Times New Roman" panose="02020603050405020304" pitchFamily="18" charset="0"/>
                <a:cs typeface="Calibri" panose="020F0502020204030204" pitchFamily="34" charset="0"/>
              </a:rPr>
              <a:t>ell phone</a:t>
            </a:r>
          </a:p>
          <a:p>
            <a:pPr lvl="1"/>
            <a:r>
              <a:rPr lang="en-US" sz="2800" dirty="0">
                <a:latin typeface="Calibri" panose="020F0502020204030204" pitchFamily="34" charset="0"/>
                <a:ea typeface="Times New Roman" panose="02020603050405020304" pitchFamily="18" charset="0"/>
                <a:cs typeface="Calibri" panose="020F0502020204030204" pitchFamily="34" charset="0"/>
              </a:rPr>
              <a:t>E</a:t>
            </a:r>
            <a:r>
              <a:rPr lang="en-US" sz="2800" dirty="0">
                <a:effectLst/>
                <a:latin typeface="Calibri" panose="020F0502020204030204" pitchFamily="34" charset="0"/>
                <a:ea typeface="Times New Roman" panose="02020603050405020304" pitchFamily="18" charset="0"/>
                <a:cs typeface="Calibri" panose="020F0502020204030204" pitchFamily="34" charset="0"/>
              </a:rPr>
              <a:t>mail</a:t>
            </a:r>
          </a:p>
          <a:p>
            <a:pPr lvl="1"/>
            <a:r>
              <a:rPr lang="en-US" sz="2800" dirty="0">
                <a:effectLst/>
                <a:latin typeface="Calibri" panose="020F0502020204030204" pitchFamily="34" charset="0"/>
                <a:ea typeface="Times New Roman" panose="02020603050405020304" pitchFamily="18" charset="0"/>
                <a:cs typeface="Calibri" panose="020F0502020204030204" pitchFamily="34" charset="0"/>
              </a:rPr>
              <a:t>UHF hospital radio system</a:t>
            </a:r>
          </a:p>
          <a:p>
            <a:pPr lvl="1"/>
            <a:r>
              <a:rPr lang="en-US" sz="2800" dirty="0">
                <a:effectLst/>
                <a:latin typeface="Calibri" panose="020F0502020204030204" pitchFamily="34" charset="0"/>
                <a:ea typeface="Times New Roman" panose="02020603050405020304" pitchFamily="18" charset="0"/>
                <a:cs typeface="Calibri" panose="020F0502020204030204" pitchFamily="34" charset="0"/>
              </a:rPr>
              <a:t>ARES</a:t>
            </a:r>
          </a:p>
          <a:p>
            <a:pPr lvl="1"/>
            <a:r>
              <a:rPr lang="en-US" sz="2800" dirty="0">
                <a:effectLst/>
                <a:highlight>
                  <a:srgbClr val="00FFFF"/>
                </a:highlight>
                <a:latin typeface="Calibri" panose="020F0502020204030204" pitchFamily="34" charset="0"/>
                <a:ea typeface="Times New Roman" panose="02020603050405020304" pitchFamily="18" charset="0"/>
                <a:cs typeface="Calibri" panose="020F0502020204030204" pitchFamily="34" charset="0"/>
              </a:rPr>
              <a:t>CAN reports – Conditions, Actions, Needs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24940437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F603DE-5DD7-4CD9-9294-2919E29FF2C0}"/>
              </a:ext>
            </a:extLst>
          </p:cNvPr>
          <p:cNvSpPr>
            <a:spLocks noGrp="1"/>
          </p:cNvSpPr>
          <p:nvPr>
            <p:ph type="title"/>
          </p:nvPr>
        </p:nvSpPr>
        <p:spPr>
          <a:xfrm>
            <a:off x="466722" y="586855"/>
            <a:ext cx="3201366" cy="3387497"/>
          </a:xfrm>
        </p:spPr>
        <p:txBody>
          <a:bodyPr anchor="b">
            <a:normAutofit/>
          </a:bodyPr>
          <a:lstStyle/>
          <a:p>
            <a:pPr algn="r"/>
            <a:r>
              <a:rPr lang="en-US" sz="3700" dirty="0">
                <a:solidFill>
                  <a:srgbClr val="FFFFFF"/>
                </a:solidFill>
              </a:rPr>
              <a:t>C19 SYSTEM MANAGEMENT</a:t>
            </a:r>
          </a:p>
        </p:txBody>
      </p:sp>
      <p:sp>
        <p:nvSpPr>
          <p:cNvPr id="3" name="Content Placeholder 2">
            <a:extLst>
              <a:ext uri="{FF2B5EF4-FFF2-40B4-BE49-F238E27FC236}">
                <a16:creationId xmlns:a16="http://schemas.microsoft.com/office/drawing/2014/main" id="{FEBD0FD5-0EC8-4C3D-ADCE-6C35D0E908B6}"/>
              </a:ext>
            </a:extLst>
          </p:cNvPr>
          <p:cNvSpPr>
            <a:spLocks noGrp="1"/>
          </p:cNvSpPr>
          <p:nvPr>
            <p:ph idx="1"/>
          </p:nvPr>
        </p:nvSpPr>
        <p:spPr>
          <a:xfrm>
            <a:off x="4313356" y="300383"/>
            <a:ext cx="7844856" cy="6277510"/>
          </a:xfrm>
        </p:spPr>
        <p:txBody>
          <a:bodyPr anchor="ctr">
            <a:normAutofit fontScale="92500" lnSpcReduction="10000"/>
          </a:bodyPr>
          <a:lstStyle/>
          <a:p>
            <a:pPr marL="0" marR="0">
              <a:spcBef>
                <a:spcPts val="0"/>
              </a:spcBef>
              <a:spcAft>
                <a:spcPts val="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 big wheel keeps on turning</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b="1" dirty="0">
                <a:effectLst/>
                <a:latin typeface="Calibri" panose="020F0502020204030204" pitchFamily="34" charset="0"/>
                <a:ea typeface="Times New Roman" panose="02020603050405020304" pitchFamily="18" charset="0"/>
                <a:cs typeface="Calibri" panose="020F0502020204030204" pitchFamily="34" charset="0"/>
              </a:rPr>
              <a:t>Monday</a:t>
            </a:r>
            <a:r>
              <a:rPr lang="en-US" dirty="0">
                <a:effectLst/>
                <a:latin typeface="Calibri" panose="020F0502020204030204" pitchFamily="34" charset="0"/>
                <a:ea typeface="Times New Roman" panose="02020603050405020304" pitchFamily="18" charset="0"/>
                <a:cs typeface="Calibri" panose="020F0502020204030204" pitchFamily="34" charset="0"/>
              </a:rPr>
              <a:t> - Vaccine allocation meeting, venue grid for following week, appointments/schedules, special events, changes, 2nd dose appointment schedules</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dirty="0">
                <a:effectLst/>
                <a:highlight>
                  <a:srgbClr val="00FFFF"/>
                </a:highlight>
                <a:latin typeface="Calibri" panose="020F0502020204030204" pitchFamily="34" charset="0"/>
                <a:ea typeface="Times New Roman" panose="02020603050405020304" pitchFamily="18" charset="0"/>
                <a:cs typeface="Calibri" panose="020F0502020204030204" pitchFamily="34" charset="0"/>
              </a:rPr>
              <a:t>The grid</a:t>
            </a:r>
            <a:r>
              <a:rPr lang="en-US" dirty="0">
                <a:effectLst/>
                <a:latin typeface="Calibri" panose="020F0502020204030204" pitchFamily="34" charset="0"/>
                <a:ea typeface="Times New Roman" panose="02020603050405020304" pitchFamily="18" charset="0"/>
                <a:cs typeface="Calibri" panose="020F0502020204030204" pitchFamily="34" charset="0"/>
              </a:rPr>
              <a:t> – sent to all stakeholders, task force, and staff.  </a:t>
            </a:r>
            <a:r>
              <a:rPr lang="en-US" i="1" dirty="0">
                <a:effectLst/>
                <a:latin typeface="Calibri" panose="020F0502020204030204" pitchFamily="34" charset="0"/>
                <a:ea typeface="Times New Roman" panose="02020603050405020304" pitchFamily="18" charset="0"/>
                <a:cs typeface="Calibri" panose="020F0502020204030204" pitchFamily="34" charset="0"/>
              </a:rPr>
              <a:t>Automatically schedules police, EMS, vaccine prep, those scheduling staff and volunteers, contract nursing, logistics, transportation scheduling, venue cleaners, and security</a:t>
            </a:r>
            <a:r>
              <a:rPr lang="en-US" dirty="0">
                <a:effectLst/>
                <a:latin typeface="Calibri" panose="020F0502020204030204" pitchFamily="34" charset="0"/>
                <a:ea typeface="Times New Roman" panose="02020603050405020304" pitchFamily="18" charset="0"/>
                <a:cs typeface="Calibri" panose="020F0502020204030204" pitchFamily="34" charset="0"/>
              </a:rPr>
              <a:t>.  Everyone stayed to the grid. </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b="1" dirty="0">
                <a:effectLst/>
                <a:latin typeface="Calibri" panose="020F0502020204030204" pitchFamily="34" charset="0"/>
                <a:ea typeface="Times New Roman" panose="02020603050405020304" pitchFamily="18" charset="0"/>
                <a:cs typeface="Calibri" panose="020F0502020204030204" pitchFamily="34" charset="0"/>
              </a:rPr>
              <a:t>Tuesday</a:t>
            </a:r>
            <a:r>
              <a:rPr lang="en-US" dirty="0">
                <a:effectLst/>
                <a:latin typeface="Calibri" panose="020F0502020204030204" pitchFamily="34" charset="0"/>
                <a:ea typeface="Times New Roman" panose="02020603050405020304" pitchFamily="18" charset="0"/>
                <a:cs typeface="Calibri" panose="020F0502020204030204" pitchFamily="34" charset="0"/>
              </a:rPr>
              <a:t> – staff schedule, contracted staff needs, volunteer shifts/needs, vaccine orders to state, site managers meeting, bi-weekly staff conf. </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b="1" dirty="0">
                <a:effectLst/>
                <a:latin typeface="Calibri" panose="020F0502020204030204" pitchFamily="34" charset="0"/>
                <a:ea typeface="Times New Roman" panose="02020603050405020304" pitchFamily="18" charset="0"/>
                <a:cs typeface="Calibri" panose="020F0502020204030204" pitchFamily="34" charset="0"/>
              </a:rPr>
              <a:t>Wednesday</a:t>
            </a:r>
            <a:r>
              <a:rPr lang="en-US" dirty="0">
                <a:effectLst/>
                <a:latin typeface="Calibri" panose="020F0502020204030204" pitchFamily="34" charset="0"/>
                <a:ea typeface="Times New Roman" panose="02020603050405020304" pitchFamily="18" charset="0"/>
                <a:cs typeface="Calibri" panose="020F0502020204030204" pitchFamily="34" charset="0"/>
              </a:rPr>
              <a:t> – policy/procedure review and updates, quality control, new messages, follow up</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b="1" dirty="0">
                <a:effectLst/>
                <a:latin typeface="Calibri" panose="020F0502020204030204" pitchFamily="34" charset="0"/>
                <a:ea typeface="Times New Roman" panose="02020603050405020304" pitchFamily="18" charset="0"/>
                <a:cs typeface="Calibri" panose="020F0502020204030204" pitchFamily="34" charset="0"/>
              </a:rPr>
              <a:t>Thursday</a:t>
            </a:r>
            <a:r>
              <a:rPr lang="en-US" dirty="0">
                <a:effectLst/>
                <a:latin typeface="Calibri" panose="020F0502020204030204" pitchFamily="34" charset="0"/>
                <a:ea typeface="Times New Roman" panose="02020603050405020304" pitchFamily="18" charset="0"/>
                <a:cs typeface="Calibri" panose="020F0502020204030204" pitchFamily="34" charset="0"/>
              </a:rPr>
              <a:t> – planning meetings, focus issues, catch up</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b="1" dirty="0">
                <a:effectLst/>
                <a:latin typeface="Calibri" panose="020F0502020204030204" pitchFamily="34" charset="0"/>
                <a:ea typeface="Times New Roman" panose="02020603050405020304" pitchFamily="18" charset="0"/>
                <a:cs typeface="Calibri" panose="020F0502020204030204" pitchFamily="34" charset="0"/>
              </a:rPr>
              <a:t>Friday</a:t>
            </a:r>
            <a:r>
              <a:rPr lang="en-US" dirty="0">
                <a:effectLst/>
                <a:latin typeface="Calibri" panose="020F0502020204030204" pitchFamily="34" charset="0"/>
                <a:ea typeface="Times New Roman" panose="02020603050405020304" pitchFamily="18" charset="0"/>
                <a:cs typeface="Calibri" panose="020F0502020204030204" pitchFamily="34" charset="0"/>
              </a:rPr>
              <a:t> – site visits</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b="1" dirty="0">
                <a:effectLst/>
                <a:latin typeface="Calibri" panose="020F0502020204030204" pitchFamily="34" charset="0"/>
                <a:ea typeface="Times New Roman" panose="02020603050405020304" pitchFamily="18" charset="0"/>
                <a:cs typeface="Calibri" panose="020F0502020204030204" pitchFamily="34" charset="0"/>
              </a:rPr>
              <a:t>Saturday</a:t>
            </a:r>
            <a:r>
              <a:rPr lang="en-US" dirty="0">
                <a:effectLst/>
                <a:latin typeface="Calibri" panose="020F0502020204030204" pitchFamily="34" charset="0"/>
                <a:ea typeface="Times New Roman" panose="02020603050405020304" pitchFamily="18" charset="0"/>
                <a:cs typeface="Calibri" panose="020F0502020204030204" pitchFamily="34" charset="0"/>
              </a:rPr>
              <a:t> – site visits</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b="1" dirty="0">
                <a:effectLst/>
                <a:latin typeface="Calibri" panose="020F0502020204030204" pitchFamily="34" charset="0"/>
                <a:ea typeface="Times New Roman" panose="02020603050405020304" pitchFamily="18" charset="0"/>
                <a:cs typeface="Calibri" panose="020F0502020204030204" pitchFamily="34" charset="0"/>
              </a:rPr>
              <a:t>Sunday </a:t>
            </a:r>
            <a:r>
              <a:rPr lang="en-US" dirty="0">
                <a:effectLst/>
                <a:latin typeface="Calibri" panose="020F0502020204030204" pitchFamily="34" charset="0"/>
                <a:ea typeface="Times New Roman" panose="02020603050405020304" pitchFamily="18" charset="0"/>
                <a:cs typeface="Calibri" panose="020F0502020204030204" pitchFamily="34" charset="0"/>
              </a:rPr>
              <a:t>– tried to keep these off for everyone</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US" sz="2000" dirty="0"/>
          </a:p>
        </p:txBody>
      </p:sp>
    </p:spTree>
    <p:extLst>
      <p:ext uri="{BB962C8B-B14F-4D97-AF65-F5344CB8AC3E}">
        <p14:creationId xmlns:p14="http://schemas.microsoft.com/office/powerpoint/2010/main" val="4254617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2E1E85-32F7-4CFB-A742-A7B6522108C6}"/>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THE SYSTEM</a:t>
            </a:r>
          </a:p>
        </p:txBody>
      </p:sp>
      <p:sp>
        <p:nvSpPr>
          <p:cNvPr id="3" name="Content Placeholder 2">
            <a:extLst>
              <a:ext uri="{FF2B5EF4-FFF2-40B4-BE49-F238E27FC236}">
                <a16:creationId xmlns:a16="http://schemas.microsoft.com/office/drawing/2014/main" id="{978BC08E-0DF1-425F-A344-7FE57543A47E}"/>
              </a:ext>
            </a:extLst>
          </p:cNvPr>
          <p:cNvSpPr>
            <a:spLocks noGrp="1"/>
          </p:cNvSpPr>
          <p:nvPr>
            <p:ph idx="1"/>
          </p:nvPr>
        </p:nvSpPr>
        <p:spPr>
          <a:xfrm>
            <a:off x="678094" y="1752600"/>
            <a:ext cx="10849509" cy="4966699"/>
          </a:xfrm>
        </p:spPr>
        <p:txBody>
          <a:bodyPr anchor="ctr">
            <a:normAutofit fontScale="92500"/>
          </a:bodyPr>
          <a:lstStyle/>
          <a:p>
            <a:r>
              <a:rPr lang="en-US" dirty="0">
                <a:effectLst/>
                <a:latin typeface="Calibri" panose="020F0502020204030204" pitchFamily="34" charset="0"/>
                <a:ea typeface="Times New Roman" panose="02020603050405020304" pitchFamily="18" charset="0"/>
                <a:cs typeface="Calibri" panose="020F0502020204030204" pitchFamily="34" charset="0"/>
              </a:rPr>
              <a:t>Had to balance between the desire to standardize all operations with the need to allow flexibility to adapt to conditions</a:t>
            </a:r>
          </a:p>
          <a:p>
            <a:pPr lvl="1"/>
            <a:r>
              <a:rPr lang="en-US" dirty="0">
                <a:effectLst/>
                <a:latin typeface="Calibri" panose="020F0502020204030204" pitchFamily="34" charset="0"/>
                <a:ea typeface="Times New Roman" panose="02020603050405020304" pitchFamily="18" charset="0"/>
                <a:cs typeface="Calibri" panose="020F0502020204030204" pitchFamily="34" charset="0"/>
              </a:rPr>
              <a:t>Things were changing on the fly.  </a:t>
            </a:r>
          </a:p>
          <a:p>
            <a:pPr lvl="1"/>
            <a:r>
              <a:rPr lang="en-US" dirty="0">
                <a:effectLst/>
                <a:latin typeface="Calibri" panose="020F0502020204030204" pitchFamily="34" charset="0"/>
                <a:ea typeface="Times New Roman" panose="02020603050405020304" pitchFamily="18" charset="0"/>
                <a:cs typeface="Calibri" panose="020F0502020204030204" pitchFamily="34" charset="0"/>
              </a:rPr>
              <a:t>Keep line managers in their lanes by defining their scope. </a:t>
            </a:r>
          </a:p>
          <a:p>
            <a:pPr lvl="1"/>
            <a:r>
              <a:rPr lang="en-US" dirty="0">
                <a:effectLst/>
                <a:latin typeface="Calibri" panose="020F0502020204030204" pitchFamily="34" charset="0"/>
                <a:ea typeface="Times New Roman" panose="02020603050405020304" pitchFamily="18" charset="0"/>
                <a:cs typeface="Calibri" panose="020F0502020204030204" pitchFamily="34" charset="0"/>
              </a:rPr>
              <a:t>We gave authority with responsibilities to act – </a:t>
            </a:r>
            <a:r>
              <a:rPr lang="en-US" dirty="0">
                <a:effectLst/>
                <a:highlight>
                  <a:srgbClr val="00FFFF"/>
                </a:highlight>
                <a:latin typeface="Calibri" panose="020F0502020204030204" pitchFamily="34" charset="0"/>
                <a:ea typeface="Times New Roman" panose="02020603050405020304" pitchFamily="18" charset="0"/>
                <a:cs typeface="Calibri" panose="020F0502020204030204" pitchFamily="34" charset="0"/>
              </a:rPr>
              <a:t>providing OWNERSHIP in the process</a:t>
            </a:r>
            <a:r>
              <a:rPr lang="en-US" dirty="0">
                <a:effectLst/>
                <a:latin typeface="Calibri" panose="020F0502020204030204" pitchFamily="34" charset="0"/>
                <a:ea typeface="Times New Roman" panose="02020603050405020304" pitchFamily="18" charset="0"/>
                <a:cs typeface="Calibri" panose="020F0502020204030204" pitchFamily="34" charset="0"/>
              </a:rPr>
              <a:t>.</a:t>
            </a:r>
          </a:p>
          <a:p>
            <a:pPr lvl="1"/>
            <a:r>
              <a:rPr lang="en-US" dirty="0">
                <a:effectLst/>
                <a:latin typeface="Calibri" panose="020F0502020204030204" pitchFamily="34" charset="0"/>
                <a:ea typeface="Times New Roman" panose="02020603050405020304" pitchFamily="18" charset="0"/>
                <a:cs typeface="Calibri" panose="020F0502020204030204" pitchFamily="34" charset="0"/>
              </a:rPr>
              <a:t>We brought the site managers together weekly and contrasted operations and changes. </a:t>
            </a:r>
          </a:p>
          <a:p>
            <a:pPr lvl="1"/>
            <a:r>
              <a:rPr lang="en-US" dirty="0">
                <a:effectLst/>
                <a:latin typeface="Calibri" panose="020F0502020204030204" pitchFamily="34" charset="0"/>
                <a:ea typeface="Times New Roman" panose="02020603050405020304" pitchFamily="18" charset="0"/>
                <a:cs typeface="Calibri" panose="020F0502020204030204" pitchFamily="34" charset="0"/>
              </a:rPr>
              <a:t>Assigned a quality control manager to share developed best practices. </a:t>
            </a:r>
          </a:p>
          <a:p>
            <a:r>
              <a:rPr lang="en-US" dirty="0">
                <a:effectLst/>
                <a:latin typeface="Calibri" panose="020F0502020204030204" pitchFamily="34" charset="0"/>
                <a:ea typeface="Times New Roman" panose="02020603050405020304" pitchFamily="18" charset="0"/>
                <a:cs typeface="Calibri" panose="020F0502020204030204" pitchFamily="34" charset="0"/>
              </a:rPr>
              <a:t>Visibility of leadership was vital  </a:t>
            </a:r>
          </a:p>
          <a:p>
            <a:pPr lvl="1"/>
            <a:r>
              <a:rPr lang="en-US" dirty="0">
                <a:effectLst/>
                <a:latin typeface="Calibri" panose="020F0502020204030204" pitchFamily="34" charset="0"/>
                <a:ea typeface="Times New Roman" panose="02020603050405020304" pitchFamily="18" charset="0"/>
                <a:cs typeface="Calibri" panose="020F0502020204030204" pitchFamily="34" charset="0"/>
              </a:rPr>
              <a:t>Volunteers were assigned to section leads and sometimes even POD commander.</a:t>
            </a:r>
          </a:p>
          <a:p>
            <a:pPr lvl="1"/>
            <a:r>
              <a:rPr lang="en-US" dirty="0">
                <a:effectLst/>
                <a:latin typeface="Calibri" panose="020F0502020204030204" pitchFamily="34" charset="0"/>
                <a:ea typeface="Times New Roman" panose="02020603050405020304" pitchFamily="18" charset="0"/>
                <a:cs typeface="Calibri" panose="020F0502020204030204" pitchFamily="34" charset="0"/>
              </a:rPr>
              <a:t>Office staff had opportunities to work in VPODs and understood both sides.</a:t>
            </a:r>
          </a:p>
          <a:p>
            <a:pPr lvl="1"/>
            <a:r>
              <a:rPr lang="en-US" dirty="0">
                <a:effectLst/>
                <a:latin typeface="Calibri" panose="020F0502020204030204" pitchFamily="34" charset="0"/>
                <a:ea typeface="Times New Roman" panose="02020603050405020304" pitchFamily="18" charset="0"/>
                <a:cs typeface="Calibri" panose="020F0502020204030204" pitchFamily="34" charset="0"/>
              </a:rPr>
              <a:t>All command staff would operate in VPODs from time to time. </a:t>
            </a:r>
          </a:p>
          <a:p>
            <a:pPr lvl="1"/>
            <a:r>
              <a:rPr lang="en-US" dirty="0">
                <a:effectLst/>
                <a:latin typeface="Calibri" panose="020F0502020204030204" pitchFamily="34" charset="0"/>
                <a:ea typeface="Times New Roman" panose="02020603050405020304" pitchFamily="18" charset="0"/>
                <a:cs typeface="Calibri" panose="020F0502020204030204" pitchFamily="34" charset="0"/>
              </a:rPr>
              <a:t>Trust in all staff and volunteers was necessary.  </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000" dirty="0"/>
          </a:p>
        </p:txBody>
      </p:sp>
    </p:spTree>
    <p:extLst>
      <p:ext uri="{BB962C8B-B14F-4D97-AF65-F5344CB8AC3E}">
        <p14:creationId xmlns:p14="http://schemas.microsoft.com/office/powerpoint/2010/main" val="7813480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47FA852-410A-4B07-86B7-E4FEF676C170}"/>
              </a:ext>
            </a:extLst>
          </p:cNvPr>
          <p:cNvSpPr>
            <a:spLocks noGrp="1"/>
          </p:cNvSpPr>
          <p:nvPr>
            <p:ph type="title"/>
          </p:nvPr>
        </p:nvSpPr>
        <p:spPr>
          <a:xfrm>
            <a:off x="1371597" y="348865"/>
            <a:ext cx="10044023" cy="877729"/>
          </a:xfrm>
        </p:spPr>
        <p:txBody>
          <a:bodyPr anchor="ctr">
            <a:normAutofit/>
          </a:bodyPr>
          <a:lstStyle/>
          <a:p>
            <a:r>
              <a:rPr lang="en-US" sz="4000" dirty="0">
                <a:solidFill>
                  <a:schemeClr val="bg1"/>
                </a:solidFill>
                <a:latin typeface="inherit"/>
              </a:rPr>
              <a:t>A</a:t>
            </a:r>
            <a:r>
              <a:rPr lang="en-US" sz="4000" b="0" i="0" dirty="0">
                <a:solidFill>
                  <a:schemeClr val="bg1"/>
                </a:solidFill>
                <a:effectLst/>
                <a:latin typeface="inherit"/>
              </a:rPr>
              <a:t>reas of Improvement</a:t>
            </a:r>
            <a:endParaRPr lang="en-US" sz="4000" dirty="0">
              <a:solidFill>
                <a:schemeClr val="bg1"/>
              </a:solidFill>
            </a:endParaRPr>
          </a:p>
        </p:txBody>
      </p:sp>
      <p:graphicFrame>
        <p:nvGraphicFramePr>
          <p:cNvPr id="5" name="Content Placeholder 2">
            <a:extLst>
              <a:ext uri="{FF2B5EF4-FFF2-40B4-BE49-F238E27FC236}">
                <a16:creationId xmlns:a16="http://schemas.microsoft.com/office/drawing/2014/main" id="{82D37751-EC6C-4829-B32A-41C618E1701C}"/>
              </a:ext>
            </a:extLst>
          </p:cNvPr>
          <p:cNvGraphicFramePr>
            <a:graphicFrameLocks noGrp="1"/>
          </p:cNvGraphicFramePr>
          <p:nvPr>
            <p:ph idx="1"/>
            <p:extLst>
              <p:ext uri="{D42A27DB-BD31-4B8C-83A1-F6EECF244321}">
                <p14:modId xmlns:p14="http://schemas.microsoft.com/office/powerpoint/2010/main" val="4166995937"/>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53324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5EE68CC-316A-4F0F-A266-026BEB69BE31}"/>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STAKEHOLDERS</a:t>
            </a:r>
          </a:p>
        </p:txBody>
      </p:sp>
      <p:graphicFrame>
        <p:nvGraphicFramePr>
          <p:cNvPr id="5" name="Content Placeholder 2">
            <a:extLst>
              <a:ext uri="{FF2B5EF4-FFF2-40B4-BE49-F238E27FC236}">
                <a16:creationId xmlns:a16="http://schemas.microsoft.com/office/drawing/2014/main" id="{B183795F-14BA-45D8-8201-8467717EB155}"/>
              </a:ext>
            </a:extLst>
          </p:cNvPr>
          <p:cNvGraphicFramePr>
            <a:graphicFrameLocks noGrp="1"/>
          </p:cNvGraphicFramePr>
          <p:nvPr>
            <p:ph idx="1"/>
            <p:extLst>
              <p:ext uri="{D42A27DB-BD31-4B8C-83A1-F6EECF244321}">
                <p14:modId xmlns:p14="http://schemas.microsoft.com/office/powerpoint/2010/main" val="368015679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43086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0F24D38-B79E-44B4-830E-043F45D9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EAE4C9-1528-4719-93E0-7CB3A76BAF8C}"/>
              </a:ext>
            </a:extLst>
          </p:cNvPr>
          <p:cNvSpPr>
            <a:spLocks noGrp="1"/>
          </p:cNvSpPr>
          <p:nvPr>
            <p:ph type="title"/>
          </p:nvPr>
        </p:nvSpPr>
        <p:spPr>
          <a:xfrm>
            <a:off x="762000" y="415162"/>
            <a:ext cx="10515600" cy="914400"/>
          </a:xfrm>
        </p:spPr>
        <p:txBody>
          <a:bodyPr>
            <a:normAutofit fontScale="90000"/>
          </a:bodyPr>
          <a:lstStyle/>
          <a:p>
            <a:pPr algn="ctr"/>
            <a:r>
              <a:rPr lang="en-US" sz="4100" dirty="0">
                <a:solidFill>
                  <a:srgbClr val="FFFFFF"/>
                </a:solidFill>
                <a:latin typeface="inherit"/>
                <a:ea typeface="Calibri" panose="020F0502020204030204" pitchFamily="34" charset="0"/>
                <a:cs typeface="Calibri" panose="020F0502020204030204" pitchFamily="34" charset="0"/>
              </a:rPr>
              <a:t>Community Groups engaged during COVID 19</a:t>
            </a:r>
            <a:br>
              <a:rPr lang="en-US" sz="4100" dirty="0">
                <a:solidFill>
                  <a:srgbClr val="FFFFFF"/>
                </a:solidFill>
                <a:latin typeface="inherit"/>
                <a:ea typeface="Calibri" panose="020F0502020204030204" pitchFamily="34" charset="0"/>
                <a:cs typeface="Calibri" panose="020F0502020204030204" pitchFamily="34" charset="0"/>
              </a:rPr>
            </a:br>
            <a:endParaRPr lang="en-US" sz="4100" dirty="0">
              <a:solidFill>
                <a:srgbClr val="FFFFFF"/>
              </a:solidFill>
            </a:endParaRPr>
          </a:p>
        </p:txBody>
      </p:sp>
      <p:cxnSp>
        <p:nvCxnSpPr>
          <p:cNvPr id="11" name="Straight Connector 10">
            <a:extLst>
              <a:ext uri="{FF2B5EF4-FFF2-40B4-BE49-F238E27FC236}">
                <a16:creationId xmlns:a16="http://schemas.microsoft.com/office/drawing/2014/main" id="{FC469874-256B-45B3-A79C-7591B4BA1E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EB2FC7C-6FE5-4EBB-9B08-103085DC63FE}"/>
              </a:ext>
            </a:extLst>
          </p:cNvPr>
          <p:cNvSpPr>
            <a:spLocks noGrp="1"/>
          </p:cNvSpPr>
          <p:nvPr>
            <p:ph sz="half" idx="1"/>
          </p:nvPr>
        </p:nvSpPr>
        <p:spPr>
          <a:xfrm>
            <a:off x="838200" y="1152525"/>
            <a:ext cx="5097780" cy="5024438"/>
          </a:xfrm>
        </p:spPr>
        <p:txBody>
          <a:bodyPr>
            <a:normAutofit fontScale="92500" lnSpcReduction="20000"/>
          </a:bodyPr>
          <a:lstStyle/>
          <a:p>
            <a:pPr marL="342900" marR="0" lvl="0" indent="-342900" fontAlgn="base">
              <a:spcBef>
                <a:spcPts val="0"/>
              </a:spcBef>
              <a:spcAft>
                <a:spcPts val="0"/>
              </a:spcAft>
              <a:buSzPts val="1000"/>
              <a:buFont typeface="Symbol" panose="05050102010706020507" pitchFamily="18" charset="2"/>
              <a:buChar char=""/>
              <a:tabLst>
                <a:tab pos="457200" algn="l"/>
              </a:tabLst>
            </a:pPr>
            <a:endParaRPr lang="en-US" sz="26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latin typeface="Calibri" panose="020F0502020204030204" pitchFamily="34" charset="0"/>
                <a:ea typeface="Calibri" panose="020F0502020204030204" pitchFamily="34" charset="0"/>
                <a:cs typeface="Times New Roman" panose="02020603050405020304" pitchFamily="18" charset="0"/>
              </a:rPr>
              <a:t>YMCA</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latin typeface="Calibri" panose="020F0502020204030204" pitchFamily="34" charset="0"/>
                <a:ea typeface="Calibri" panose="020F0502020204030204" pitchFamily="34" charset="0"/>
                <a:cs typeface="Times New Roman" panose="02020603050405020304" pitchFamily="18" charset="0"/>
              </a:rPr>
              <a:t>All 49 municipalities</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Crozer-Keystone Health System</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Penn Medicine – Radnor</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latin typeface="Calibri" panose="020F0502020204030204" pitchFamily="34" charset="0"/>
                <a:ea typeface="Calibri" panose="020F0502020204030204" pitchFamily="34" charset="0"/>
                <a:cs typeface="Times New Roman" panose="02020603050405020304" pitchFamily="18" charset="0"/>
              </a:rPr>
              <a:t>Trinity Health Mid-</a:t>
            </a:r>
            <a:r>
              <a:rPr lang="en-US" sz="2600" dirty="0" err="1">
                <a:solidFill>
                  <a:srgbClr val="FFFFFF"/>
                </a:solidFill>
                <a:latin typeface="Calibri" panose="020F0502020204030204" pitchFamily="34" charset="0"/>
                <a:ea typeface="Calibri" panose="020F0502020204030204" pitchFamily="34" charset="0"/>
                <a:cs typeface="Times New Roman" panose="02020603050405020304" pitchFamily="18" charset="0"/>
              </a:rPr>
              <a:t>Atlanitc</a:t>
            </a:r>
            <a:r>
              <a:rPr lang="en-US" sz="2600" dirty="0">
                <a:solidFill>
                  <a:srgbClr val="FFFFFF"/>
                </a:solidFill>
                <a:latin typeface="Calibri" panose="020F0502020204030204" pitchFamily="34" charset="0"/>
                <a:ea typeface="Calibri" panose="020F0502020204030204" pitchFamily="34" charset="0"/>
                <a:cs typeface="Times New Roman" panose="02020603050405020304" pitchFamily="18" charset="0"/>
              </a:rPr>
              <a:t> – Fitzgerald Mercy</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Keystone First</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County Government (COOP/COG)</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latin typeface="Calibri" panose="020F0502020204030204" pitchFamily="34" charset="0"/>
                <a:ea typeface="Calibri" panose="020F0502020204030204" pitchFamily="34" charset="0"/>
                <a:cs typeface="Times New Roman" panose="02020603050405020304" pitchFamily="18" charset="0"/>
              </a:rPr>
              <a:t>Laborers and Fire/Police Unions</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latin typeface="Calibri" panose="020F0502020204030204" pitchFamily="34" charset="0"/>
                <a:ea typeface="Calibri" panose="020F0502020204030204" pitchFamily="34" charset="0"/>
                <a:cs typeface="Times New Roman" panose="02020603050405020304" pitchFamily="18" charset="0"/>
              </a:rPr>
              <a:t>Tinicum, Middletown, &amp; Broomall Fire Companies (drive through sites)</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latin typeface="Calibri" panose="020F0502020204030204" pitchFamily="34" charset="0"/>
                <a:ea typeface="Calibri" panose="020F0502020204030204" pitchFamily="34" charset="0"/>
                <a:cs typeface="Times New Roman" panose="02020603050405020304" pitchFamily="18" charset="0"/>
              </a:rPr>
              <a:t>Marple &amp; Springfield National Night Out</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latin typeface="Calibri" panose="020F0502020204030204" pitchFamily="34" charset="0"/>
                <a:ea typeface="Calibri" panose="020F0502020204030204" pitchFamily="34" charset="0"/>
                <a:cs typeface="Times New Roman" panose="02020603050405020304" pitchFamily="18" charset="0"/>
              </a:rPr>
              <a:t>Radnor and Ridley School Districts</a:t>
            </a:r>
          </a:p>
          <a:p>
            <a:pPr marL="342900" marR="0" lvl="0" indent="-342900" fontAlgn="base">
              <a:spcBef>
                <a:spcPts val="0"/>
              </a:spcBef>
              <a:spcAft>
                <a:spcPts val="0"/>
              </a:spcAft>
              <a:buSzPts val="1000"/>
              <a:buFont typeface="Symbol" panose="05050102010706020507" pitchFamily="18" charset="2"/>
              <a:buChar char=""/>
              <a:tabLst>
                <a:tab pos="457200" algn="l"/>
              </a:tabLst>
            </a:pPr>
            <a:r>
              <a:rPr lang="en-US" sz="2600" dirty="0">
                <a:solidFill>
                  <a:srgbClr val="FFFFFF"/>
                </a:solidFill>
                <a:latin typeface="Calibri" panose="020F0502020204030204" pitchFamily="34" charset="0"/>
                <a:ea typeface="Calibri" panose="020F0502020204030204" pitchFamily="34" charset="0"/>
                <a:cs typeface="Times New Roman" panose="02020603050405020304" pitchFamily="18" charset="0"/>
              </a:rPr>
              <a:t>Penn State - Brandywine</a:t>
            </a:r>
          </a:p>
          <a:p>
            <a:endParaRPr lang="en-US" sz="2200" dirty="0">
              <a:solidFill>
                <a:srgbClr val="FFFFFF"/>
              </a:solidFill>
            </a:endParaRPr>
          </a:p>
        </p:txBody>
      </p:sp>
      <p:sp>
        <p:nvSpPr>
          <p:cNvPr id="4" name="Content Placeholder 3">
            <a:extLst>
              <a:ext uri="{FF2B5EF4-FFF2-40B4-BE49-F238E27FC236}">
                <a16:creationId xmlns:a16="http://schemas.microsoft.com/office/drawing/2014/main" id="{BC3B8B3C-105E-4661-87F0-8744A424F601}"/>
              </a:ext>
            </a:extLst>
          </p:cNvPr>
          <p:cNvSpPr>
            <a:spLocks noGrp="1"/>
          </p:cNvSpPr>
          <p:nvPr>
            <p:ph sz="half" idx="2"/>
          </p:nvPr>
        </p:nvSpPr>
        <p:spPr>
          <a:xfrm>
            <a:off x="6256020" y="1152526"/>
            <a:ext cx="5097780" cy="5024438"/>
          </a:xfrm>
        </p:spPr>
        <p:txBody>
          <a:bodyPr>
            <a:normAutofit fontScale="92500" lnSpcReduction="20000"/>
          </a:bodyPr>
          <a:lstStyle/>
          <a:p>
            <a:pPr marL="34290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SEPTA</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Chester-Upland Family Day</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Upper Darby School District – AFN Event</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City of Chester Health Department</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Chester Children Chorus</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Philadelphia Union, Chester City</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MLK Day of Service, Chester</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Islamic Center, Upper Darby</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Jack &amp; Jill Food Pantry, Yeadon</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fr-FR" sz="2200" b="0" i="0" dirty="0" err="1">
                <a:solidFill>
                  <a:srgbClr val="FFFFFF"/>
                </a:solidFill>
                <a:effectLst/>
                <a:latin typeface="Calibri" panose="020F0502020204030204" pitchFamily="34" charset="0"/>
              </a:rPr>
              <a:t>Puentes</a:t>
            </a:r>
            <a:r>
              <a:rPr lang="fr-FR" sz="2200" b="0" i="0" dirty="0">
                <a:solidFill>
                  <a:srgbClr val="FFFFFF"/>
                </a:solidFill>
                <a:effectLst/>
                <a:latin typeface="Calibri" panose="020F0502020204030204" pitchFamily="34" charset="0"/>
              </a:rPr>
              <a:t> de </a:t>
            </a:r>
            <a:r>
              <a:rPr lang="fr-FR" sz="2200" b="0" i="0" dirty="0" err="1">
                <a:solidFill>
                  <a:srgbClr val="FFFFFF"/>
                </a:solidFill>
                <a:effectLst/>
                <a:latin typeface="Calibri" panose="020F0502020204030204" pitchFamily="34" charset="0"/>
              </a:rPr>
              <a:t>Salud</a:t>
            </a:r>
            <a:r>
              <a:rPr lang="fr-FR" sz="2200" b="0" i="0" dirty="0">
                <a:solidFill>
                  <a:srgbClr val="FFFFFF"/>
                </a:solidFill>
                <a:effectLst/>
                <a:latin typeface="Calibri" panose="020F0502020204030204" pitchFamily="34" charset="0"/>
              </a:rPr>
              <a:t>, Christ </a:t>
            </a:r>
            <a:r>
              <a:rPr lang="fr-FR" sz="2200" b="0" i="0" dirty="0" err="1">
                <a:solidFill>
                  <a:srgbClr val="FFFFFF"/>
                </a:solidFill>
                <a:effectLst/>
                <a:latin typeface="Calibri" panose="020F0502020204030204" pitchFamily="34" charset="0"/>
              </a:rPr>
              <a:t>Lutheran</a:t>
            </a:r>
            <a:r>
              <a:rPr lang="fr-FR" sz="2200" b="0" i="0" dirty="0">
                <a:solidFill>
                  <a:srgbClr val="FFFFFF"/>
                </a:solidFill>
                <a:effectLst/>
                <a:latin typeface="Calibri" panose="020F0502020204030204" pitchFamily="34" charset="0"/>
              </a:rPr>
              <a:t> Church</a:t>
            </a:r>
            <a:endPar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First African Baptist Church, Sharon Hill</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Trinity Episcopal Church, Boothwyn</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Christ Church, Ridley Park</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b="0" i="0" dirty="0">
                <a:solidFill>
                  <a:srgbClr val="FFFFFF"/>
                </a:solidFill>
                <a:effectLst/>
                <a:latin typeface="Calibri" panose="020F0502020204030204" pitchFamily="34" charset="0"/>
              </a:rPr>
              <a:t>Ever Abundant Life Church, Darby</a:t>
            </a:r>
          </a:p>
          <a:p>
            <a:pPr marL="342900" marR="0" lvl="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rPr>
              <a:t>Health Partners Foundation</a:t>
            </a:r>
          </a:p>
          <a:p>
            <a:pPr marL="342900" indent="-342900" fontAlgn="base">
              <a:spcBef>
                <a:spcPts val="0"/>
              </a:spcBef>
              <a:spcAft>
                <a:spcPts val="600"/>
              </a:spcAft>
              <a:buSzPts val="1000"/>
              <a:buFont typeface="Symbol" panose="05050102010706020507" pitchFamily="18" charset="2"/>
              <a:buChar char=""/>
              <a:tabLst>
                <a:tab pos="457200" algn="l"/>
              </a:tabLst>
            </a:pPr>
            <a:r>
              <a:rPr lang="en-US" sz="2200" dirty="0">
                <a:solidFill>
                  <a:srgbClr val="FFFFFF"/>
                </a:solidFill>
                <a:latin typeface="Calibri" panose="020F0502020204030204" pitchFamily="34" charset="0"/>
                <a:ea typeface="Calibri" panose="020F0502020204030204" pitchFamily="34" charset="0"/>
                <a:cs typeface="Times New Roman" panose="02020603050405020304" pitchFamily="18" charset="0"/>
              </a:rPr>
              <a:t>WIC sites (Foundation for Delaware County)</a:t>
            </a:r>
          </a:p>
          <a:p>
            <a:pPr marL="342900" marR="0" lvl="0" indent="-342900" fontAlgn="base">
              <a:spcBef>
                <a:spcPts val="0"/>
              </a:spcBef>
              <a:spcAft>
                <a:spcPts val="600"/>
              </a:spcAft>
              <a:buSzPts val="1000"/>
              <a:buFont typeface="Symbol" panose="05050102010706020507" pitchFamily="18" charset="2"/>
              <a:buChar char=""/>
              <a:tabLst>
                <a:tab pos="457200" algn="l"/>
              </a:tabLst>
            </a:pPr>
            <a:endParaRPr lang="en-US" sz="1300" dirty="0">
              <a:solidFill>
                <a:srgbClr val="FFFFFF"/>
              </a:solidFill>
            </a:endParaRPr>
          </a:p>
        </p:txBody>
      </p:sp>
    </p:spTree>
    <p:extLst>
      <p:ext uri="{BB962C8B-B14F-4D97-AF65-F5344CB8AC3E}">
        <p14:creationId xmlns:p14="http://schemas.microsoft.com/office/powerpoint/2010/main" val="3392284857"/>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FF8D317-A80F-480C-8E38-2E6B36BD345D}"/>
              </a:ext>
            </a:extLst>
          </p:cNvPr>
          <p:cNvSpPr>
            <a:spLocks noGrp="1"/>
          </p:cNvSpPr>
          <p:nvPr>
            <p:ph type="title"/>
          </p:nvPr>
        </p:nvSpPr>
        <p:spPr>
          <a:xfrm>
            <a:off x="934872" y="982272"/>
            <a:ext cx="3388419" cy="4560970"/>
          </a:xfrm>
        </p:spPr>
        <p:txBody>
          <a:bodyPr>
            <a:normAutofit/>
          </a:bodyPr>
          <a:lstStyle/>
          <a:p>
            <a:r>
              <a:rPr lang="en-US" sz="4000" dirty="0">
                <a:solidFill>
                  <a:srgbClr val="FFFFFF"/>
                </a:solidFill>
              </a:rPr>
              <a:t>CDC Social Vulnerability Map of Delaware County</a:t>
            </a:r>
          </a:p>
        </p:txBody>
      </p:sp>
      <p:sp>
        <p:nvSpPr>
          <p:cNvPr id="16"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pic>
        <p:nvPicPr>
          <p:cNvPr id="7" name="Content Placeholder 6" descr="Map&#10;&#10;Description automatically generated">
            <a:extLst>
              <a:ext uri="{FF2B5EF4-FFF2-40B4-BE49-F238E27FC236}">
                <a16:creationId xmlns:a16="http://schemas.microsoft.com/office/drawing/2014/main" id="{EFF42213-B46D-45CB-8491-4A56FB646CC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86123" y="1719263"/>
            <a:ext cx="5820280" cy="4335462"/>
          </a:xfrm>
        </p:spPr>
      </p:pic>
    </p:spTree>
    <p:extLst>
      <p:ext uri="{BB962C8B-B14F-4D97-AF65-F5344CB8AC3E}">
        <p14:creationId xmlns:p14="http://schemas.microsoft.com/office/powerpoint/2010/main" val="5397329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A57361A0-574E-4243-B3A1-EB9DB829480E}"/>
              </a:ext>
            </a:extLst>
          </p:cNvPr>
          <p:cNvSpPr>
            <a:spLocks noGrp="1"/>
          </p:cNvSpPr>
          <p:nvPr>
            <p:ph type="title"/>
          </p:nvPr>
        </p:nvSpPr>
        <p:spPr>
          <a:xfrm>
            <a:off x="777240" y="731519"/>
            <a:ext cx="2845191" cy="3237579"/>
          </a:xfrm>
        </p:spPr>
        <p:txBody>
          <a:bodyPr>
            <a:normAutofit/>
          </a:bodyPr>
          <a:lstStyle/>
          <a:p>
            <a:r>
              <a:rPr lang="en-US" sz="3200" b="0" i="0">
                <a:solidFill>
                  <a:srgbClr val="FFFFFF"/>
                </a:solidFill>
                <a:effectLst/>
                <a:latin typeface="inherit"/>
              </a:rPr>
              <a:t>Building Community Resiliency through All-hazards Response </a:t>
            </a:r>
            <a:r>
              <a:rPr lang="en-US" sz="3200">
                <a:solidFill>
                  <a:srgbClr val="FFFFFF"/>
                </a:solidFill>
                <a:latin typeface="inherit"/>
              </a:rPr>
              <a:t>P</a:t>
            </a:r>
            <a:r>
              <a:rPr lang="en-US" sz="3200" b="0" i="0">
                <a:solidFill>
                  <a:srgbClr val="FFFFFF"/>
                </a:solidFill>
                <a:effectLst/>
                <a:latin typeface="inherit"/>
              </a:rPr>
              <a:t>lanning </a:t>
            </a:r>
            <a:endParaRPr lang="en-US" sz="3200">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7EE800A-40D0-481F-B389-742EFD3242D9}"/>
              </a:ext>
            </a:extLst>
          </p:cNvPr>
          <p:cNvSpPr>
            <a:spLocks noGrp="1"/>
          </p:cNvSpPr>
          <p:nvPr>
            <p:ph idx="1"/>
          </p:nvPr>
        </p:nvSpPr>
        <p:spPr>
          <a:xfrm>
            <a:off x="4379709" y="686862"/>
            <a:ext cx="7037591" cy="5475129"/>
          </a:xfrm>
        </p:spPr>
        <p:txBody>
          <a:bodyPr anchor="ctr">
            <a:normAutofit/>
          </a:bodyPr>
          <a:lstStyle/>
          <a:p>
            <a:pPr fontAlgn="base">
              <a:spcBef>
                <a:spcPts val="0"/>
              </a:spcBef>
              <a:buSzPts val="1000"/>
              <a:buFont typeface="Wingdings" panose="05000000000000000000" pitchFamily="2" charset="2"/>
              <a:buChar char="§"/>
              <a:tabLst>
                <a:tab pos="457200" algn="l"/>
              </a:tabLst>
            </a:pPr>
            <a:r>
              <a:rPr lang="en-US" sz="2600" dirty="0">
                <a:effectLst/>
                <a:latin typeface="inherit"/>
                <a:ea typeface="Times New Roman" panose="02020603050405020304" pitchFamily="18" charset="0"/>
                <a:cs typeface="Calibri" panose="020F0502020204030204" pitchFamily="34" charset="0"/>
              </a:rPr>
              <a:t>Behavioral health mitigation and response</a:t>
            </a:r>
            <a:endParaRPr lang="en-US" sz="2600" dirty="0">
              <a:effectLst/>
              <a:latin typeface="Calibri" panose="020F0502020204030204" pitchFamily="34" charset="0"/>
              <a:ea typeface="Calibri" panose="020F0502020204030204" pitchFamily="34" charset="0"/>
              <a:cs typeface="Times New Roman" panose="02020603050405020304" pitchFamily="18" charset="0"/>
            </a:endParaRPr>
          </a:p>
          <a:p>
            <a:pPr fontAlgn="base">
              <a:spcBef>
                <a:spcPts val="0"/>
              </a:spcBef>
              <a:buSzPts val="1000"/>
              <a:buFont typeface="Wingdings" panose="05000000000000000000" pitchFamily="2" charset="2"/>
              <a:buChar char="§"/>
              <a:tabLst>
                <a:tab pos="457200" algn="l"/>
              </a:tabLst>
            </a:pPr>
            <a:r>
              <a:rPr lang="en-US" sz="2600" dirty="0">
                <a:effectLst/>
                <a:latin typeface="inherit"/>
                <a:ea typeface="Times New Roman" panose="02020603050405020304" pitchFamily="18" charset="0"/>
                <a:cs typeface="Calibri" panose="020F0502020204030204" pitchFamily="34" charset="0"/>
              </a:rPr>
              <a:t>Identifying additional Funding streams</a:t>
            </a:r>
            <a:endParaRPr lang="en-US" sz="2600" dirty="0">
              <a:effectLst/>
              <a:latin typeface="Calibri" panose="020F0502020204030204" pitchFamily="34" charset="0"/>
              <a:ea typeface="Calibri" panose="020F0502020204030204" pitchFamily="34" charset="0"/>
              <a:cs typeface="Times New Roman" panose="02020603050405020304" pitchFamily="18" charset="0"/>
            </a:endParaRPr>
          </a:p>
          <a:p>
            <a:pPr fontAlgn="base">
              <a:spcBef>
                <a:spcPts val="0"/>
              </a:spcBef>
              <a:buSzPts val="1000"/>
              <a:buFont typeface="Wingdings" panose="05000000000000000000" pitchFamily="2" charset="2"/>
              <a:buChar char="§"/>
              <a:tabLst>
                <a:tab pos="457200" algn="l"/>
              </a:tabLst>
            </a:pPr>
            <a:r>
              <a:rPr lang="en-US" sz="2600" dirty="0">
                <a:effectLst/>
                <a:latin typeface="inherit"/>
                <a:ea typeface="Times New Roman" panose="02020603050405020304" pitchFamily="18" charset="0"/>
                <a:cs typeface="Calibri" panose="020F0502020204030204" pitchFamily="34" charset="0"/>
              </a:rPr>
              <a:t>Updating MCM planning to include both short term and long-term responses</a:t>
            </a:r>
            <a:endParaRPr lang="en-US" sz="2600" dirty="0">
              <a:effectLst/>
              <a:latin typeface="Calibri" panose="020F0502020204030204" pitchFamily="34" charset="0"/>
              <a:ea typeface="Calibri" panose="020F0502020204030204" pitchFamily="34" charset="0"/>
              <a:cs typeface="Times New Roman" panose="02020603050405020304" pitchFamily="18" charset="0"/>
            </a:endParaRPr>
          </a:p>
          <a:p>
            <a:pPr fontAlgn="base">
              <a:spcBef>
                <a:spcPts val="0"/>
              </a:spcBef>
              <a:buSzPts val="1000"/>
              <a:buFont typeface="Wingdings" panose="05000000000000000000" pitchFamily="2" charset="2"/>
              <a:buChar char="§"/>
              <a:tabLst>
                <a:tab pos="457200" algn="l"/>
              </a:tabLst>
            </a:pPr>
            <a:r>
              <a:rPr lang="en-US" sz="2600" dirty="0">
                <a:effectLst/>
                <a:latin typeface="inherit"/>
                <a:ea typeface="Times New Roman" panose="02020603050405020304" pitchFamily="18" charset="0"/>
                <a:cs typeface="Calibri" panose="020F0502020204030204" pitchFamily="34" charset="0"/>
              </a:rPr>
              <a:t>Equity planning, engaging whole community</a:t>
            </a:r>
          </a:p>
          <a:p>
            <a:pPr fontAlgn="base">
              <a:spcBef>
                <a:spcPts val="0"/>
              </a:spcBef>
              <a:buSzPts val="1000"/>
              <a:buFont typeface="Wingdings" panose="05000000000000000000" pitchFamily="2" charset="2"/>
              <a:buChar char="§"/>
              <a:tabLst>
                <a:tab pos="457200" algn="l"/>
              </a:tabLst>
            </a:pPr>
            <a:r>
              <a:rPr lang="en-US" sz="2600" dirty="0">
                <a:latin typeface="inherit"/>
                <a:ea typeface="Calibri" panose="020F0502020204030204" pitchFamily="34" charset="0"/>
                <a:cs typeface="Calibri" panose="020F0502020204030204" pitchFamily="34" charset="0"/>
              </a:rPr>
              <a:t>Engaging stakeholder groups and individual volunteers in emergency preparedness, mitigation, response, and recovery. </a:t>
            </a:r>
          </a:p>
          <a:p>
            <a:pPr fontAlgn="base">
              <a:spcBef>
                <a:spcPts val="0"/>
              </a:spcBef>
              <a:buSzPts val="1000"/>
              <a:buFont typeface="Wingdings" panose="05000000000000000000" pitchFamily="2" charset="2"/>
              <a:buChar char="§"/>
              <a:tabLst>
                <a:tab pos="457200" algn="l"/>
              </a:tabLst>
            </a:pPr>
            <a:r>
              <a:rPr lang="en-US" sz="2600" dirty="0">
                <a:latin typeface="inherit"/>
                <a:ea typeface="Calibri" panose="020F0502020204030204" pitchFamily="34" charset="0"/>
                <a:cs typeface="Calibri" panose="020F0502020204030204" pitchFamily="34" charset="0"/>
              </a:rPr>
              <a:t>Using community partners for public health initiatives, related emergency response. </a:t>
            </a:r>
          </a:p>
          <a:p>
            <a:pPr fontAlgn="base">
              <a:spcBef>
                <a:spcPts val="0"/>
              </a:spcBef>
              <a:buSzPts val="1000"/>
              <a:buFont typeface="Wingdings" panose="05000000000000000000" pitchFamily="2" charset="2"/>
              <a:buChar char="§"/>
              <a:tabLst>
                <a:tab pos="457200" algn="l"/>
              </a:tabLst>
            </a:pPr>
            <a:r>
              <a:rPr lang="en-US" sz="2600" dirty="0">
                <a:effectLst/>
                <a:latin typeface="inherit"/>
                <a:ea typeface="Times New Roman" panose="02020603050405020304" pitchFamily="18" charset="0"/>
                <a:cs typeface="Calibri" panose="020F0502020204030204" pitchFamily="34" charset="0"/>
              </a:rPr>
              <a:t>Adding Community POD planning to MCM planning, beyond the OPEN and CLOSED PODs. </a:t>
            </a:r>
          </a:p>
          <a:p>
            <a:endParaRPr lang="en-US" sz="2600" dirty="0"/>
          </a:p>
        </p:txBody>
      </p:sp>
    </p:spTree>
    <p:extLst>
      <p:ext uri="{BB962C8B-B14F-4D97-AF65-F5344CB8AC3E}">
        <p14:creationId xmlns:p14="http://schemas.microsoft.com/office/powerpoint/2010/main" val="16497426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0DCE9B-49CC-4724-BE48-659C8DCE8DBD}"/>
              </a:ext>
            </a:extLst>
          </p:cNvPr>
          <p:cNvSpPr>
            <a:spLocks noGrp="1"/>
          </p:cNvSpPr>
          <p:nvPr>
            <p:ph type="title"/>
          </p:nvPr>
        </p:nvSpPr>
        <p:spPr>
          <a:xfrm>
            <a:off x="838200" y="365125"/>
            <a:ext cx="10515600" cy="1325563"/>
          </a:xfrm>
        </p:spPr>
        <p:txBody>
          <a:bodyPr>
            <a:normAutofit/>
          </a:bodyPr>
          <a:lstStyle/>
          <a:p>
            <a:r>
              <a:rPr lang="en-US" sz="5400"/>
              <a:t>Community POD Defined</a:t>
            </a:r>
          </a:p>
        </p:txBody>
      </p:sp>
      <p:sp>
        <p:nvSpPr>
          <p:cNvPr id="2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7C18FBD-F9EF-43AB-8473-0858BBB6F83B}"/>
              </a:ext>
            </a:extLst>
          </p:cNvPr>
          <p:cNvSpPr>
            <a:spLocks noGrp="1"/>
          </p:cNvSpPr>
          <p:nvPr>
            <p:ph idx="1"/>
          </p:nvPr>
        </p:nvSpPr>
        <p:spPr>
          <a:xfrm>
            <a:off x="838200" y="1929384"/>
            <a:ext cx="10515600" cy="4251960"/>
          </a:xfrm>
        </p:spPr>
        <p:txBody>
          <a:bodyPr>
            <a:normAutofit/>
          </a:bodyPr>
          <a:lstStyle/>
          <a:p>
            <a:pPr marL="742950" marR="0" lvl="1" indent="-285750">
              <a:spcBef>
                <a:spcPts val="0"/>
              </a:spcBef>
              <a:spcAft>
                <a:spcPts val="0"/>
              </a:spcAft>
              <a:buFont typeface="Courier New" panose="02070309020205020404" pitchFamily="49" charset="0"/>
              <a:buChar char="o"/>
            </a:pPr>
            <a:r>
              <a:rPr lang="en-US" sz="2000" b="1" dirty="0">
                <a:effectLst/>
                <a:latin typeface="Calibri" panose="020F0502020204030204" pitchFamily="34" charset="0"/>
                <a:ea typeface="Calibri" panose="020F0502020204030204" pitchFamily="34" charset="0"/>
                <a:cs typeface="Times New Roman" panose="02020603050405020304" pitchFamily="18" charset="0"/>
              </a:rPr>
              <a:t>Population Served</a:t>
            </a:r>
            <a:r>
              <a:rPr lang="en-US" sz="2000" dirty="0">
                <a:effectLst/>
                <a:latin typeface="Calibri" panose="020F0502020204030204" pitchFamily="34" charset="0"/>
                <a:ea typeface="Calibri" panose="020F0502020204030204" pitchFamily="34" charset="0"/>
                <a:cs typeface="Times New Roman" panose="02020603050405020304" pitchFamily="18" charset="0"/>
              </a:rPr>
              <a:t> – General Public but focused on specific and generally underserved population groups and/or geographies.  Generally done in partnership with another organization that has a preexisting relationship with the population group.  May be specifically focused on groups that have a particular need, exposure, etc.</a:t>
            </a:r>
          </a:p>
          <a:p>
            <a:pPr marL="742950" marR="0" lvl="1" indent="-285750">
              <a:spcBef>
                <a:spcPts val="0"/>
              </a:spcBef>
              <a:spcAft>
                <a:spcPts val="0"/>
              </a:spcAft>
              <a:buFont typeface="Courier New" panose="02070309020205020404" pitchFamily="49" charset="0"/>
              <a:buChar char="o"/>
            </a:pPr>
            <a:r>
              <a:rPr lang="en-US" sz="2000" b="1" dirty="0">
                <a:effectLst/>
                <a:latin typeface="Calibri" panose="020F0502020204030204" pitchFamily="34" charset="0"/>
                <a:ea typeface="Calibri" panose="020F0502020204030204" pitchFamily="34" charset="0"/>
                <a:cs typeface="Times New Roman" panose="02020603050405020304" pitchFamily="18" charset="0"/>
              </a:rPr>
              <a:t>Planning Status/Requirement</a:t>
            </a:r>
            <a:r>
              <a:rPr lang="en-US" sz="2000" dirty="0">
                <a:effectLst/>
                <a:latin typeface="Calibri" panose="020F0502020204030204" pitchFamily="34" charset="0"/>
                <a:ea typeface="Calibri" panose="020F0502020204030204" pitchFamily="34" charset="0"/>
                <a:cs typeface="Times New Roman" panose="02020603050405020304" pitchFamily="18" charset="0"/>
              </a:rPr>
              <a:t> – County identifies candidate organizations, sites, and POCs in advance and maintains list(s) thereof.  When possible, known and/or potential sites will be surveyed, and at least basic site and facility diagrams provided.</a:t>
            </a:r>
          </a:p>
          <a:p>
            <a:pPr marL="742950" marR="0" lvl="1" indent="-285750">
              <a:spcBef>
                <a:spcPts val="0"/>
              </a:spcBef>
              <a:spcAft>
                <a:spcPts val="0"/>
              </a:spcAft>
              <a:buFont typeface="Courier New" panose="02070309020205020404" pitchFamily="49" charset="0"/>
              <a:buChar char="o"/>
            </a:pPr>
            <a:r>
              <a:rPr lang="en-US" sz="2000" b="1" dirty="0">
                <a:effectLst/>
                <a:latin typeface="Calibri" panose="020F0502020204030204" pitchFamily="34" charset="0"/>
                <a:ea typeface="Calibri" panose="020F0502020204030204" pitchFamily="34" charset="0"/>
                <a:cs typeface="Times New Roman" panose="02020603050405020304" pitchFamily="18" charset="0"/>
              </a:rPr>
              <a:t>Scope/Scale</a:t>
            </a:r>
            <a:r>
              <a:rPr lang="en-US" sz="2000" dirty="0">
                <a:effectLst/>
                <a:latin typeface="Calibri" panose="020F0502020204030204" pitchFamily="34" charset="0"/>
                <a:ea typeface="Calibri" panose="020F0502020204030204" pitchFamily="34" charset="0"/>
                <a:cs typeface="Times New Roman" panose="02020603050405020304" pitchFamily="18" charset="0"/>
              </a:rPr>
              <a:t> – Generally small and short duration dispensing operations in the scale of 50-500 persons.  Not designed for sustained operations</a:t>
            </a:r>
          </a:p>
          <a:p>
            <a:pPr marL="1143000" marR="0" lvl="2" indent="-228600">
              <a:spcBef>
                <a:spcPts val="0"/>
              </a:spcBef>
              <a:spcAft>
                <a:spcPts val="0"/>
              </a:spcAft>
              <a:buFont typeface="Wingdings" panose="05000000000000000000" pitchFamily="2" charset="2"/>
              <a:buChar char=""/>
            </a:pPr>
            <a:r>
              <a:rPr lang="en-US" b="1" dirty="0">
                <a:effectLst/>
                <a:latin typeface="Calibri" panose="020F0502020204030204" pitchFamily="34" charset="0"/>
                <a:ea typeface="Calibri" panose="020F0502020204030204" pitchFamily="34" charset="0"/>
                <a:cs typeface="Times New Roman" panose="02020603050405020304" pitchFamily="18" charset="0"/>
              </a:rPr>
              <a:t>Pill</a:t>
            </a:r>
            <a:r>
              <a:rPr lang="en-US" dirty="0">
                <a:effectLst/>
                <a:latin typeface="Calibri" panose="020F0502020204030204" pitchFamily="34" charset="0"/>
                <a:ea typeface="Calibri" panose="020F0502020204030204" pitchFamily="34" charset="0"/>
                <a:cs typeface="Times New Roman" panose="02020603050405020304" pitchFamily="18" charset="0"/>
              </a:rPr>
              <a:t> – 50-500</a:t>
            </a:r>
          </a:p>
          <a:p>
            <a:pPr marL="1143000" marR="0" lvl="2" indent="-228600">
              <a:spcBef>
                <a:spcPts val="0"/>
              </a:spcBef>
              <a:spcAft>
                <a:spcPts val="0"/>
              </a:spcAft>
              <a:buFont typeface="Wingdings" panose="05000000000000000000" pitchFamily="2" charset="2"/>
              <a:buChar char=""/>
            </a:pPr>
            <a:r>
              <a:rPr lang="en-US" b="1" dirty="0">
                <a:effectLst/>
                <a:latin typeface="Calibri" panose="020F0502020204030204" pitchFamily="34" charset="0"/>
                <a:ea typeface="Calibri" panose="020F0502020204030204" pitchFamily="34" charset="0"/>
                <a:cs typeface="Times New Roman" panose="02020603050405020304" pitchFamily="18" charset="0"/>
              </a:rPr>
              <a:t>Injection</a:t>
            </a:r>
            <a:r>
              <a:rPr lang="en-US" dirty="0">
                <a:effectLst/>
                <a:latin typeface="Calibri" panose="020F0502020204030204" pitchFamily="34" charset="0"/>
                <a:ea typeface="Calibri" panose="020F0502020204030204" pitchFamily="34" charset="0"/>
                <a:cs typeface="Times New Roman" panose="02020603050405020304" pitchFamily="18" charset="0"/>
              </a:rPr>
              <a:t> – 50-500</a:t>
            </a:r>
          </a:p>
          <a:p>
            <a:pPr marL="742950" marR="0" lvl="1" indent="-285750">
              <a:spcBef>
                <a:spcPts val="0"/>
              </a:spcBef>
              <a:spcAft>
                <a:spcPts val="0"/>
              </a:spcAft>
              <a:buFont typeface="Courier New" panose="02070309020205020404" pitchFamily="49" charset="0"/>
              <a:buChar char="o"/>
            </a:pPr>
            <a:r>
              <a:rPr lang="en-US" sz="2000" b="1" dirty="0">
                <a:effectLst/>
                <a:latin typeface="Calibri" panose="020F0502020204030204" pitchFamily="34" charset="0"/>
                <a:ea typeface="Calibri" panose="020F0502020204030204" pitchFamily="34" charset="0"/>
                <a:cs typeface="Times New Roman" panose="02020603050405020304" pitchFamily="18" charset="0"/>
              </a:rPr>
              <a:t>Total Staffing Requirement</a:t>
            </a:r>
            <a:r>
              <a:rPr lang="en-US" sz="2000" dirty="0">
                <a:effectLst/>
                <a:latin typeface="Calibri" panose="020F0502020204030204" pitchFamily="34" charset="0"/>
                <a:ea typeface="Calibri" panose="020F0502020204030204" pitchFamily="34" charset="0"/>
                <a:cs typeface="Times New Roman" panose="02020603050405020304" pitchFamily="18" charset="0"/>
              </a:rPr>
              <a:t> – 5-20</a:t>
            </a:r>
          </a:p>
          <a:p>
            <a:pPr marL="742950" marR="0" lvl="1" indent="-285750">
              <a:spcBef>
                <a:spcPts val="0"/>
              </a:spcBef>
              <a:spcAft>
                <a:spcPts val="0"/>
              </a:spcAft>
              <a:buFont typeface="Courier New" panose="02070309020205020404" pitchFamily="49" charset="0"/>
              <a:buChar char="o"/>
            </a:pPr>
            <a:r>
              <a:rPr lang="en-US" sz="2000" b="1" dirty="0">
                <a:effectLst/>
                <a:latin typeface="Calibri" panose="020F0502020204030204" pitchFamily="34" charset="0"/>
                <a:ea typeface="Calibri" panose="020F0502020204030204" pitchFamily="34" charset="0"/>
                <a:cs typeface="Times New Roman" panose="02020603050405020304" pitchFamily="18" charset="0"/>
              </a:rPr>
              <a:t>Leadership Staff</a:t>
            </a:r>
            <a:r>
              <a:rPr lang="en-US" sz="2000" dirty="0">
                <a:effectLst/>
                <a:latin typeface="Calibri" panose="020F0502020204030204" pitchFamily="34" charset="0"/>
                <a:ea typeface="Calibri" panose="020F0502020204030204" pitchFamily="34" charset="0"/>
                <a:cs typeface="Times New Roman" panose="02020603050405020304" pitchFamily="18" charset="0"/>
              </a:rPr>
              <a:t> – County with support from host</a:t>
            </a:r>
          </a:p>
          <a:p>
            <a:pPr marL="742950" marR="0" lvl="1" indent="-285750">
              <a:spcBef>
                <a:spcPts val="0"/>
              </a:spcBef>
              <a:spcAft>
                <a:spcPts val="0"/>
              </a:spcAft>
              <a:buFont typeface="Courier New" panose="02070309020205020404" pitchFamily="49" charset="0"/>
              <a:buChar char="o"/>
            </a:pPr>
            <a:r>
              <a:rPr lang="en-US" sz="2000" b="1" dirty="0">
                <a:effectLst/>
                <a:latin typeface="Calibri" panose="020F0502020204030204" pitchFamily="34" charset="0"/>
                <a:ea typeface="Calibri" panose="020F0502020204030204" pitchFamily="34" charset="0"/>
                <a:cs typeface="Times New Roman" panose="02020603050405020304" pitchFamily="18" charset="0"/>
              </a:rPr>
              <a:t>Medical Staff</a:t>
            </a:r>
            <a:r>
              <a:rPr lang="en-US" sz="2000" dirty="0">
                <a:effectLst/>
                <a:latin typeface="Calibri" panose="020F0502020204030204" pitchFamily="34" charset="0"/>
                <a:ea typeface="Calibri" panose="020F0502020204030204" pitchFamily="34" charset="0"/>
                <a:cs typeface="Times New Roman" panose="02020603050405020304" pitchFamily="18" charset="0"/>
              </a:rPr>
              <a:t> – County with support from host if available</a:t>
            </a:r>
          </a:p>
          <a:p>
            <a:pPr marL="742950" marR="0" lvl="1" indent="-285750">
              <a:spcBef>
                <a:spcPts val="0"/>
              </a:spcBef>
              <a:spcAft>
                <a:spcPts val="0"/>
              </a:spcAft>
              <a:buFont typeface="Courier New" panose="02070309020205020404" pitchFamily="49" charset="0"/>
              <a:buChar char="o"/>
            </a:pPr>
            <a:r>
              <a:rPr lang="en-US" sz="2000" b="1" dirty="0">
                <a:effectLst/>
                <a:latin typeface="Calibri" panose="020F0502020204030204" pitchFamily="34" charset="0"/>
                <a:ea typeface="Calibri" panose="020F0502020204030204" pitchFamily="34" charset="0"/>
                <a:cs typeface="Times New Roman" panose="02020603050405020304" pitchFamily="18" charset="0"/>
              </a:rPr>
              <a:t>General Staff</a:t>
            </a:r>
            <a:r>
              <a:rPr lang="en-US" sz="2000" dirty="0">
                <a:effectLst/>
                <a:latin typeface="Calibri" panose="020F0502020204030204" pitchFamily="34" charset="0"/>
                <a:ea typeface="Calibri" panose="020F0502020204030204" pitchFamily="34" charset="0"/>
                <a:cs typeface="Times New Roman" panose="02020603050405020304" pitchFamily="18" charset="0"/>
              </a:rPr>
              <a:t> – County with support from host if available</a:t>
            </a:r>
          </a:p>
          <a:p>
            <a:pPr marL="457200" marR="0" lvl="1" indent="0">
              <a:spcBef>
                <a:spcPts val="0"/>
              </a:spcBef>
              <a:spcAft>
                <a:spcPts val="0"/>
              </a:spcAft>
              <a:buNone/>
            </a:pP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000" dirty="0"/>
          </a:p>
        </p:txBody>
      </p:sp>
    </p:spTree>
    <p:extLst>
      <p:ext uri="{BB962C8B-B14F-4D97-AF65-F5344CB8AC3E}">
        <p14:creationId xmlns:p14="http://schemas.microsoft.com/office/powerpoint/2010/main" val="40053889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34B88A9-AFEB-42B8-AA63-DC3B1CFE5E23}"/>
              </a:ext>
            </a:extLst>
          </p:cNvPr>
          <p:cNvSpPr>
            <a:spLocks noGrp="1"/>
          </p:cNvSpPr>
          <p:nvPr>
            <p:ph type="title"/>
          </p:nvPr>
        </p:nvSpPr>
        <p:spPr>
          <a:xfrm>
            <a:off x="838200" y="1412488"/>
            <a:ext cx="2899189" cy="4363844"/>
          </a:xfrm>
        </p:spPr>
        <p:txBody>
          <a:bodyPr anchor="t">
            <a:normAutofit/>
          </a:bodyPr>
          <a:lstStyle/>
          <a:p>
            <a:r>
              <a:rPr lang="en-US" sz="4000" dirty="0">
                <a:solidFill>
                  <a:srgbClr val="FFFFFF"/>
                </a:solidFill>
              </a:rPr>
              <a:t>What were your answers to these questions?</a:t>
            </a:r>
          </a:p>
        </p:txBody>
      </p:sp>
      <p:sp>
        <p:nvSpPr>
          <p:cNvPr id="3" name="Content Placeholder 2">
            <a:extLst>
              <a:ext uri="{FF2B5EF4-FFF2-40B4-BE49-F238E27FC236}">
                <a16:creationId xmlns:a16="http://schemas.microsoft.com/office/drawing/2014/main" id="{A0709D36-E154-4C5B-B1C2-B0F08CE0D1C5}"/>
              </a:ext>
            </a:extLst>
          </p:cNvPr>
          <p:cNvSpPr>
            <a:spLocks noGrp="1"/>
          </p:cNvSpPr>
          <p:nvPr>
            <p:ph sz="half" idx="1"/>
          </p:nvPr>
        </p:nvSpPr>
        <p:spPr>
          <a:xfrm>
            <a:off x="4380855" y="894080"/>
            <a:ext cx="3427283" cy="5577840"/>
          </a:xfrm>
        </p:spPr>
        <p:txBody>
          <a:bodyPr>
            <a:normAutofit/>
          </a:bodyPr>
          <a:lstStyle/>
          <a:p>
            <a:r>
              <a:rPr lang="en-US" sz="2000" dirty="0"/>
              <a:t>Was your jurisdiction prepared for COVID 19?</a:t>
            </a:r>
          </a:p>
          <a:p>
            <a:r>
              <a:rPr lang="en-US" sz="2000" dirty="0"/>
              <a:t>What was missing in your pre-pandemic planning?</a:t>
            </a:r>
          </a:p>
          <a:p>
            <a:endParaRPr lang="en-US" sz="2000" dirty="0"/>
          </a:p>
          <a:p>
            <a:endParaRPr lang="en-US" sz="2000" dirty="0"/>
          </a:p>
          <a:p>
            <a:endParaRPr lang="en-US" sz="2000" dirty="0"/>
          </a:p>
          <a:p>
            <a:endParaRPr lang="en-US" sz="2000" dirty="0"/>
          </a:p>
          <a:p>
            <a:r>
              <a:rPr lang="en-US" sz="2000" dirty="0"/>
              <a:t>What was your strongest asset at the beginning?</a:t>
            </a:r>
          </a:p>
          <a:p>
            <a:r>
              <a:rPr lang="en-US" sz="2000" dirty="0"/>
              <a:t>What ways did you produce a non-</a:t>
            </a:r>
            <a:r>
              <a:rPr lang="en-US" sz="2000" i="0" dirty="0">
                <a:effectLst/>
              </a:rPr>
              <a:t>pharmaceutical response</a:t>
            </a:r>
            <a:r>
              <a:rPr lang="en-US" sz="2000" dirty="0"/>
              <a:t>?</a:t>
            </a:r>
          </a:p>
          <a:p>
            <a:r>
              <a:rPr lang="en-US" sz="2000" dirty="0"/>
              <a:t>A pharmaceutical response?</a:t>
            </a:r>
          </a:p>
          <a:p>
            <a:endParaRPr lang="en-US" sz="2000" dirty="0"/>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A4175E6C-0E6B-456B-B054-F54CAF7AA0D3}"/>
              </a:ext>
            </a:extLst>
          </p:cNvPr>
          <p:cNvSpPr>
            <a:spLocks noGrp="1"/>
          </p:cNvSpPr>
          <p:nvPr>
            <p:ph sz="half" idx="2"/>
          </p:nvPr>
        </p:nvSpPr>
        <p:spPr>
          <a:xfrm>
            <a:off x="8451604" y="894080"/>
            <a:ext cx="3197701" cy="4882253"/>
          </a:xfrm>
        </p:spPr>
        <p:txBody>
          <a:bodyPr>
            <a:normAutofit/>
          </a:bodyPr>
          <a:lstStyle/>
          <a:p>
            <a:r>
              <a:rPr lang="en-US" sz="2000" dirty="0"/>
              <a:t>YES!</a:t>
            </a:r>
          </a:p>
          <a:p>
            <a:endParaRPr lang="en-US" sz="2000" dirty="0"/>
          </a:p>
          <a:p>
            <a:r>
              <a:rPr lang="en-US" sz="2000" dirty="0"/>
              <a:t>Long term vaccination planning, training, exercises.  Proper marketing of our MCM plan, and common operating picture.</a:t>
            </a:r>
          </a:p>
          <a:p>
            <a:endParaRPr lang="en-US" sz="2000" dirty="0"/>
          </a:p>
          <a:p>
            <a:r>
              <a:rPr lang="en-US" sz="2000" dirty="0"/>
              <a:t>CCDC</a:t>
            </a:r>
          </a:p>
        </p:txBody>
      </p:sp>
    </p:spTree>
    <p:extLst>
      <p:ext uri="{BB962C8B-B14F-4D97-AF65-F5344CB8AC3E}">
        <p14:creationId xmlns:p14="http://schemas.microsoft.com/office/powerpoint/2010/main" val="19879194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34B88A9-AFEB-42B8-AA63-DC3B1CFE5E23}"/>
              </a:ext>
            </a:extLst>
          </p:cNvPr>
          <p:cNvSpPr>
            <a:spLocks noGrp="1"/>
          </p:cNvSpPr>
          <p:nvPr>
            <p:ph type="title"/>
          </p:nvPr>
        </p:nvSpPr>
        <p:spPr>
          <a:xfrm>
            <a:off x="838200" y="1412488"/>
            <a:ext cx="2899189" cy="4363844"/>
          </a:xfrm>
        </p:spPr>
        <p:txBody>
          <a:bodyPr anchor="t">
            <a:normAutofit/>
          </a:bodyPr>
          <a:lstStyle/>
          <a:p>
            <a:r>
              <a:rPr lang="en-US" sz="4000" dirty="0">
                <a:solidFill>
                  <a:srgbClr val="FFFFFF"/>
                </a:solidFill>
              </a:rPr>
              <a:t>What were your answers to these questions?</a:t>
            </a:r>
          </a:p>
        </p:txBody>
      </p:sp>
      <p:sp>
        <p:nvSpPr>
          <p:cNvPr id="3" name="Content Placeholder 2">
            <a:extLst>
              <a:ext uri="{FF2B5EF4-FFF2-40B4-BE49-F238E27FC236}">
                <a16:creationId xmlns:a16="http://schemas.microsoft.com/office/drawing/2014/main" id="{A0709D36-E154-4C5B-B1C2-B0F08CE0D1C5}"/>
              </a:ext>
            </a:extLst>
          </p:cNvPr>
          <p:cNvSpPr>
            <a:spLocks noGrp="1"/>
          </p:cNvSpPr>
          <p:nvPr>
            <p:ph sz="half" idx="1"/>
          </p:nvPr>
        </p:nvSpPr>
        <p:spPr>
          <a:xfrm>
            <a:off x="4380855" y="704850"/>
            <a:ext cx="3427283" cy="5071483"/>
          </a:xfrm>
        </p:spPr>
        <p:txBody>
          <a:bodyPr>
            <a:normAutofit lnSpcReduction="10000"/>
          </a:bodyPr>
          <a:lstStyle/>
          <a:p>
            <a:r>
              <a:rPr lang="en-US" sz="2000" dirty="0"/>
              <a:t>Did you use your MCM plan?</a:t>
            </a:r>
          </a:p>
          <a:p>
            <a:r>
              <a:rPr lang="en-US" sz="2000" dirty="0"/>
              <a:t>What became the backbone of your response?</a:t>
            </a:r>
          </a:p>
          <a:p>
            <a:r>
              <a:rPr lang="en-US" sz="2000" dirty="0"/>
              <a:t>When did you really start serving the Whole Community?</a:t>
            </a:r>
          </a:p>
          <a:p>
            <a:endParaRPr lang="en-US" sz="2000" dirty="0"/>
          </a:p>
          <a:p>
            <a:pPr marL="0" indent="0">
              <a:buNone/>
            </a:pPr>
            <a:endParaRPr lang="en-US" sz="2000" dirty="0"/>
          </a:p>
          <a:p>
            <a:pPr marL="0" indent="0">
              <a:buNone/>
            </a:pPr>
            <a:endParaRPr lang="en-US" sz="2000" dirty="0"/>
          </a:p>
          <a:p>
            <a:r>
              <a:rPr lang="en-US" sz="2000" dirty="0"/>
              <a:t>Did it go well?</a:t>
            </a:r>
          </a:p>
          <a:p>
            <a:r>
              <a:rPr lang="en-US" sz="2000" dirty="0"/>
              <a:t>What improvements do you plan to make?</a:t>
            </a:r>
          </a:p>
          <a:p>
            <a:pPr marL="0" indent="0">
              <a:buNone/>
            </a:pPr>
            <a:endParaRPr lang="en-US" sz="2000" dirty="0"/>
          </a:p>
          <a:p>
            <a:pPr marL="0" indent="0">
              <a:buNone/>
            </a:pPr>
            <a:endParaRPr lang="en-US" sz="2000" dirty="0"/>
          </a:p>
          <a:p>
            <a:r>
              <a:rPr lang="en-US" sz="2000" dirty="0"/>
              <a:t>How will it go next time?</a:t>
            </a:r>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A4175E6C-0E6B-456B-B054-F54CAF7AA0D3}"/>
              </a:ext>
            </a:extLst>
          </p:cNvPr>
          <p:cNvSpPr>
            <a:spLocks noGrp="1"/>
          </p:cNvSpPr>
          <p:nvPr>
            <p:ph sz="half" idx="2"/>
          </p:nvPr>
        </p:nvSpPr>
        <p:spPr>
          <a:xfrm>
            <a:off x="8451604" y="704850"/>
            <a:ext cx="3197701" cy="5071483"/>
          </a:xfrm>
        </p:spPr>
        <p:txBody>
          <a:bodyPr>
            <a:normAutofit lnSpcReduction="10000"/>
          </a:bodyPr>
          <a:lstStyle/>
          <a:p>
            <a:r>
              <a:rPr lang="en-US" sz="2000" dirty="0"/>
              <a:t>YES!</a:t>
            </a:r>
          </a:p>
          <a:p>
            <a:r>
              <a:rPr lang="en-US" sz="2000" dirty="0"/>
              <a:t>Leadership</a:t>
            </a:r>
          </a:p>
          <a:p>
            <a:endParaRPr lang="en-US" sz="2000" dirty="0"/>
          </a:p>
          <a:p>
            <a:r>
              <a:rPr lang="en-US" sz="2000" dirty="0"/>
              <a:t>Homebound – 29 March</a:t>
            </a:r>
          </a:p>
          <a:p>
            <a:r>
              <a:rPr lang="en-US" sz="2000" dirty="0"/>
              <a:t>69</a:t>
            </a:r>
            <a:r>
              <a:rPr lang="en-US" sz="2000" baseline="30000" dirty="0"/>
              <a:t>th</a:t>
            </a:r>
            <a:r>
              <a:rPr lang="en-US" sz="2000" dirty="0"/>
              <a:t> St – 13 May</a:t>
            </a:r>
          </a:p>
          <a:p>
            <a:r>
              <a:rPr lang="en-US" sz="2000" dirty="0"/>
              <a:t>Popups – 17 May</a:t>
            </a:r>
          </a:p>
          <a:p>
            <a:r>
              <a:rPr lang="en-US" sz="2000" dirty="0"/>
              <a:t>Community – 2 June</a:t>
            </a:r>
          </a:p>
          <a:p>
            <a:pPr marL="0" indent="0">
              <a:buNone/>
            </a:pPr>
            <a:endParaRPr lang="en-US" sz="2000" dirty="0"/>
          </a:p>
          <a:p>
            <a:r>
              <a:rPr lang="en-US" sz="2000" dirty="0"/>
              <a:t>Yes +/-</a:t>
            </a:r>
          </a:p>
          <a:p>
            <a:r>
              <a:rPr lang="en-US" sz="2000" dirty="0"/>
              <a:t>COMMUNITY PODs, better marketing, continued education, increase capability and capacity of staff and volunteers</a:t>
            </a:r>
          </a:p>
          <a:p>
            <a:r>
              <a:rPr lang="en-US" sz="2000" dirty="0"/>
              <a:t>Great!</a:t>
            </a:r>
          </a:p>
        </p:txBody>
      </p:sp>
    </p:spTree>
    <p:extLst>
      <p:ext uri="{BB962C8B-B14F-4D97-AF65-F5344CB8AC3E}">
        <p14:creationId xmlns:p14="http://schemas.microsoft.com/office/powerpoint/2010/main" val="12310233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34B88A9-AFEB-42B8-AA63-DC3B1CFE5E23}"/>
              </a:ext>
            </a:extLst>
          </p:cNvPr>
          <p:cNvSpPr>
            <a:spLocks noGrp="1"/>
          </p:cNvSpPr>
          <p:nvPr>
            <p:ph type="title"/>
          </p:nvPr>
        </p:nvSpPr>
        <p:spPr>
          <a:xfrm>
            <a:off x="804672" y="640080"/>
            <a:ext cx="3282696" cy="5257800"/>
          </a:xfrm>
        </p:spPr>
        <p:txBody>
          <a:bodyPr vert="horz" lIns="91440" tIns="45720" rIns="91440" bIns="45720" rtlCol="0" anchor="ctr">
            <a:normAutofit/>
          </a:bodyPr>
          <a:lstStyle/>
          <a:p>
            <a:r>
              <a:rPr lang="en-US" kern="1200" dirty="0">
                <a:solidFill>
                  <a:schemeClr val="bg1"/>
                </a:solidFill>
                <a:latin typeface="+mj-lt"/>
                <a:ea typeface="+mj-ea"/>
                <a:cs typeface="+mj-cs"/>
              </a:rPr>
              <a:t>What were your answers to these questions?</a:t>
            </a:r>
          </a:p>
        </p:txBody>
      </p:sp>
      <p:sp>
        <p:nvSpPr>
          <p:cNvPr id="3" name="Content Placeholder 2">
            <a:extLst>
              <a:ext uri="{FF2B5EF4-FFF2-40B4-BE49-F238E27FC236}">
                <a16:creationId xmlns:a16="http://schemas.microsoft.com/office/drawing/2014/main" id="{A0709D36-E154-4C5B-B1C2-B0F08CE0D1C5}"/>
              </a:ext>
            </a:extLst>
          </p:cNvPr>
          <p:cNvSpPr>
            <a:spLocks noGrp="1"/>
          </p:cNvSpPr>
          <p:nvPr>
            <p:ph sz="half" idx="1"/>
          </p:nvPr>
        </p:nvSpPr>
        <p:spPr>
          <a:xfrm>
            <a:off x="5358384" y="640081"/>
            <a:ext cx="6024654" cy="5257800"/>
          </a:xfrm>
        </p:spPr>
        <p:txBody>
          <a:bodyPr vert="horz" lIns="91440" tIns="45720" rIns="91440" bIns="45720" rtlCol="0" anchor="ctr">
            <a:normAutofit/>
          </a:bodyPr>
          <a:lstStyle/>
          <a:p>
            <a:r>
              <a:rPr lang="en-US" sz="2400" dirty="0"/>
              <a:t>What was your role in the response?</a:t>
            </a:r>
          </a:p>
          <a:p>
            <a:r>
              <a:rPr lang="en-US" sz="2400" dirty="0"/>
              <a:t>What were your objectives?</a:t>
            </a:r>
          </a:p>
          <a:p>
            <a:r>
              <a:rPr lang="en-US" sz="2400" dirty="0"/>
              <a:t>What goals did you have to meet those objectives?</a:t>
            </a:r>
          </a:p>
          <a:p>
            <a:r>
              <a:rPr lang="en-US" sz="2400" dirty="0"/>
              <a:t>What measures were in place to measure your progress?</a:t>
            </a:r>
          </a:p>
          <a:p>
            <a:r>
              <a:rPr lang="en-US" sz="2400" dirty="0"/>
              <a:t>What success have your celebrated?</a:t>
            </a:r>
          </a:p>
          <a:p>
            <a:endParaRPr lang="en-US" sz="2400" dirty="0"/>
          </a:p>
          <a:p>
            <a:r>
              <a:rPr lang="en-US" sz="2400" b="1" dirty="0"/>
              <a:t>BONUS!  </a:t>
            </a:r>
            <a:r>
              <a:rPr lang="en-US" sz="2400" dirty="0"/>
              <a:t>Would your jurisdiction increase capability and  capacity by engaging the whole community in helping provide those services?</a:t>
            </a:r>
          </a:p>
          <a:p>
            <a:endParaRPr lang="en-US" sz="2400" dirty="0"/>
          </a:p>
        </p:txBody>
      </p:sp>
    </p:spTree>
    <p:extLst>
      <p:ext uri="{BB962C8B-B14F-4D97-AF65-F5344CB8AC3E}">
        <p14:creationId xmlns:p14="http://schemas.microsoft.com/office/powerpoint/2010/main" val="13979852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 name="Title 4">
            <a:extLst>
              <a:ext uri="{FF2B5EF4-FFF2-40B4-BE49-F238E27FC236}">
                <a16:creationId xmlns:a16="http://schemas.microsoft.com/office/drawing/2014/main" id="{9E953FA2-40C9-4C1C-BDF5-0D8D750DE72C}"/>
              </a:ext>
            </a:extLst>
          </p:cNvPr>
          <p:cNvSpPr>
            <a:spLocks noGrp="1"/>
          </p:cNvSpPr>
          <p:nvPr>
            <p:ph type="title"/>
          </p:nvPr>
        </p:nvSpPr>
        <p:spPr>
          <a:xfrm>
            <a:off x="777240" y="731519"/>
            <a:ext cx="2845191" cy="3237579"/>
          </a:xfrm>
        </p:spPr>
        <p:txBody>
          <a:bodyPr>
            <a:normAutofit/>
          </a:bodyPr>
          <a:lstStyle/>
          <a:p>
            <a:endParaRPr lang="en-US" sz="3800" dirty="0">
              <a:solidFill>
                <a:srgbClr val="FFFFFF"/>
              </a:solidFill>
            </a:endParaRPr>
          </a:p>
        </p:txBody>
      </p:sp>
      <p:sp>
        <p:nvSpPr>
          <p:cNvPr id="13" name="Rectangle 12">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ee the source image">
            <a:extLst>
              <a:ext uri="{FF2B5EF4-FFF2-40B4-BE49-F238E27FC236}">
                <a16:creationId xmlns:a16="http://schemas.microsoft.com/office/drawing/2014/main" id="{66E292FE-F679-404E-8088-4611EC3A235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105790" y="687388"/>
            <a:ext cx="5585633" cy="547528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16347E14-334A-4ADC-A721-B63DA5D3F6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089" y="448056"/>
            <a:ext cx="4025137" cy="3875264"/>
          </a:xfrm>
          <a:prstGeom prst="rect">
            <a:avLst/>
          </a:prstGeom>
          <a:effectLst>
            <a:outerShdw blurRad="406400" dist="317500" dir="5400000" sx="89000" sy="89000" rotWithShape="0">
              <a:prstClr val="black">
                <a:alpha val="15000"/>
              </a:prstClr>
            </a:outerShdw>
          </a:effectLst>
        </p:spPr>
      </p:pic>
    </p:spTree>
    <p:extLst>
      <p:ext uri="{BB962C8B-B14F-4D97-AF65-F5344CB8AC3E}">
        <p14:creationId xmlns:p14="http://schemas.microsoft.com/office/powerpoint/2010/main" val="36177532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 name="Title 4">
            <a:extLst>
              <a:ext uri="{FF2B5EF4-FFF2-40B4-BE49-F238E27FC236}">
                <a16:creationId xmlns:a16="http://schemas.microsoft.com/office/drawing/2014/main" id="{9E953FA2-40C9-4C1C-BDF5-0D8D750DE72C}"/>
              </a:ext>
            </a:extLst>
          </p:cNvPr>
          <p:cNvSpPr>
            <a:spLocks noGrp="1"/>
          </p:cNvSpPr>
          <p:nvPr>
            <p:ph type="title"/>
          </p:nvPr>
        </p:nvSpPr>
        <p:spPr>
          <a:xfrm>
            <a:off x="777240" y="731519"/>
            <a:ext cx="2845191" cy="3237579"/>
          </a:xfrm>
        </p:spPr>
        <p:txBody>
          <a:bodyPr>
            <a:normAutofit/>
          </a:bodyPr>
          <a:lstStyle/>
          <a:p>
            <a:r>
              <a:rPr lang="en-US" sz="3800" dirty="0">
                <a:solidFill>
                  <a:srgbClr val="FFFFFF"/>
                </a:solidFill>
              </a:rPr>
              <a:t>THANK YOU!</a:t>
            </a:r>
            <a:br>
              <a:rPr lang="en-US" sz="3800" dirty="0">
                <a:solidFill>
                  <a:srgbClr val="FFFFFF"/>
                </a:solidFill>
              </a:rPr>
            </a:br>
            <a:br>
              <a:rPr lang="en-US" sz="3800" dirty="0">
                <a:solidFill>
                  <a:srgbClr val="FFFFFF"/>
                </a:solidFill>
              </a:rPr>
            </a:br>
            <a:r>
              <a:rPr lang="en-US" sz="2800" dirty="0">
                <a:solidFill>
                  <a:srgbClr val="FFFFFF"/>
                </a:solidFill>
              </a:rPr>
              <a:t>Edwin C Kline</a:t>
            </a:r>
            <a:br>
              <a:rPr lang="en-US" sz="2800" dirty="0">
                <a:solidFill>
                  <a:srgbClr val="FFFFFF"/>
                </a:solidFill>
              </a:rPr>
            </a:br>
            <a:r>
              <a:rPr lang="en-US" sz="2800" dirty="0">
                <a:solidFill>
                  <a:srgbClr val="FFFFFF"/>
                </a:solidFill>
              </a:rPr>
              <a:t>215-439-1407</a:t>
            </a:r>
            <a:br>
              <a:rPr lang="en-US" sz="2200" dirty="0">
                <a:solidFill>
                  <a:srgbClr val="FFFFFF"/>
                </a:solidFill>
              </a:rPr>
            </a:br>
            <a:r>
              <a:rPr lang="en-US" sz="1800" dirty="0">
                <a:solidFill>
                  <a:srgbClr val="FFFFFF"/>
                </a:solidFill>
              </a:rPr>
              <a:t>klineE@co.Delaware.pa.us</a:t>
            </a:r>
          </a:p>
        </p:txBody>
      </p:sp>
      <p:sp>
        <p:nvSpPr>
          <p:cNvPr id="13" name="Rectangle 12">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7" descr="Logo, company name&#10;&#10;Description automatically generated">
            <a:extLst>
              <a:ext uri="{FF2B5EF4-FFF2-40B4-BE49-F238E27FC236}">
                <a16:creationId xmlns:a16="http://schemas.microsoft.com/office/drawing/2014/main" id="{289553B0-2D2B-484B-9191-C93322C270B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32579" y="687388"/>
            <a:ext cx="5932055" cy="5475287"/>
          </a:xfrm>
          <a:prstGeom prst="rect">
            <a:avLst/>
          </a:prstGeom>
        </p:spPr>
      </p:pic>
    </p:spTree>
    <p:extLst>
      <p:ext uri="{BB962C8B-B14F-4D97-AF65-F5344CB8AC3E}">
        <p14:creationId xmlns:p14="http://schemas.microsoft.com/office/powerpoint/2010/main" val="11610339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3472</TotalTime>
  <Words>3577</Words>
  <Application>Microsoft Office PowerPoint</Application>
  <PresentationFormat>Widescreen</PresentationFormat>
  <Paragraphs>790</Paragraphs>
  <Slides>46</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Arial</vt:lpstr>
      <vt:lpstr>Calibri</vt:lpstr>
      <vt:lpstr>Calibri Light</vt:lpstr>
      <vt:lpstr>Courier New</vt:lpstr>
      <vt:lpstr>inherit</vt:lpstr>
      <vt:lpstr>Segoe UI</vt:lpstr>
      <vt:lpstr>Symbol</vt:lpstr>
      <vt:lpstr>Tahoma</vt:lpstr>
      <vt:lpstr>Wingdings</vt:lpstr>
      <vt:lpstr>Office Theme</vt:lpstr>
      <vt:lpstr>PowerPoint Presentation</vt:lpstr>
      <vt:lpstr>A little about me…</vt:lpstr>
      <vt:lpstr>Volunteers -  Empowering the Whole Community to be the Solution!  </vt:lpstr>
      <vt:lpstr>Defining: Volunteers </vt:lpstr>
      <vt:lpstr>Defining: Volunteers </vt:lpstr>
      <vt:lpstr>Defining: Whole Community  </vt:lpstr>
      <vt:lpstr>Defining: Whole Community  </vt:lpstr>
      <vt:lpstr>You have heard this before… </vt:lpstr>
      <vt:lpstr>Acknowledgement    - Nothing happens in  a vacuum  - Please know how important you are to the success of everyone around you. </vt:lpstr>
      <vt:lpstr>Ask yourself these questions?</vt:lpstr>
      <vt:lpstr>What was your role in the response?</vt:lpstr>
      <vt:lpstr>What management system did you use?</vt:lpstr>
      <vt:lpstr>Delaware County Pre-pandemic Situation </vt:lpstr>
      <vt:lpstr>Delaware County Pre-pandemic Situation </vt:lpstr>
      <vt:lpstr>Delaware County Pre-pandemic Situation </vt:lpstr>
      <vt:lpstr>Response to COVID 19 without a Vaccine</vt:lpstr>
      <vt:lpstr>TIMELINE</vt:lpstr>
      <vt:lpstr>TIMELINE</vt:lpstr>
      <vt:lpstr>TIMELINE</vt:lpstr>
      <vt:lpstr>TIMELINE</vt:lpstr>
      <vt:lpstr>TIMELINE</vt:lpstr>
      <vt:lpstr>TIMELINE</vt:lpstr>
      <vt:lpstr>TIMELINE</vt:lpstr>
      <vt:lpstr>COVID 19 RESPONSE BY THE NUMBERS</vt:lpstr>
      <vt:lpstr>REQUIRED TRAINING – ALL </vt:lpstr>
      <vt:lpstr>REQUIRED TRAINING - CLINICAL</vt:lpstr>
      <vt:lpstr>ADDITIONAL TRAINING</vt:lpstr>
      <vt:lpstr>ADDITIONAL TRAINING</vt:lpstr>
      <vt:lpstr>LEADERSHIP GUIDELINES</vt:lpstr>
      <vt:lpstr>C19 TASK FORCE  COMMAND  STRUCTURE</vt:lpstr>
      <vt:lpstr>C19 OPERATIONS  STRUCTURE</vt:lpstr>
      <vt:lpstr>C19 VACCINATION OPERATIONS</vt:lpstr>
      <vt:lpstr>C19 VACCINATION OPERATIONS</vt:lpstr>
      <vt:lpstr>C19 SYSTEM MANAGEMENT</vt:lpstr>
      <vt:lpstr>THE SYSTEM</vt:lpstr>
      <vt:lpstr>Areas of Improvement</vt:lpstr>
      <vt:lpstr>STAKEHOLDERS</vt:lpstr>
      <vt:lpstr>Community Groups engaged during COVID 19 </vt:lpstr>
      <vt:lpstr>CDC Social Vulnerability Map of Delaware County</vt:lpstr>
      <vt:lpstr>Building Community Resiliency through All-hazards Response Planning </vt:lpstr>
      <vt:lpstr>Community POD Defined</vt:lpstr>
      <vt:lpstr>What were your answers to these questions?</vt:lpstr>
      <vt:lpstr>What were your answers to these questions?</vt:lpstr>
      <vt:lpstr>What were your answers to these questions?</vt:lpstr>
      <vt:lpstr>PowerPoint Presentation</vt:lpstr>
      <vt:lpstr>THANK YOU!  Edwin C Kline 215-439-1407 klineE@co.Delaware.pa.us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CITIZEN CORPS OF DELAWARE COUNTY</dc:title>
  <dc:creator>Kline, Edwin</dc:creator>
  <cp:lastModifiedBy>Kline, Edwin</cp:lastModifiedBy>
  <cp:revision>21</cp:revision>
  <dcterms:created xsi:type="dcterms:W3CDTF">2021-08-04T21:50:17Z</dcterms:created>
  <dcterms:modified xsi:type="dcterms:W3CDTF">2022-05-31T21:48:53Z</dcterms:modified>
</cp:coreProperties>
</file>